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торможение условного рефлекса: Введение и основные темы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условных рефлексов раскрывает основы поведения и адаптации организмов.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— автоматическая реакция организма на раздражители. Существуют врожденные безусловные и приобретённые условные рефлексы. Их изучение началось у Рене Декарта и И.П. Павлова, что дало фундамент физиологии поведения.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рефлекс и почему он важен?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— врожденные реакции, обеспечивающие выживание. Примеры: мигатель, глотательный рефлекс, отдергивание руки при боли.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в жизни под влиянием опыта. Они возникают как реакция на новые сигналы, например, выделение слюны у собаки на звонок.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поддерживают внутреннее равновесие, а условные — индивидуальны и отражают обучение и адаптацию к окружающей среде.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рефлексов: безусловные и условные, примеры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образования условного рефлекса: научная основа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показал, что такие условные связи являются адаптивными и обратимыми, что важно для понимания обучения и изменения поведения.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многократном сочетании нейтрального раздражителя с безусловным (например, звонок и пища) нейтральный сигнал приобретает способность вызывать реакцию самостоятельно.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основы условных рефлексов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через временные нервные связи в коре больших полушарий мозга, которые обеспечивают обучение и память.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нейронные связи меняются в ответ на опыт, позволяя организму адаптироваться к новым условиям окружающей среды.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коры, важную роль играют структуры, регулирующие деятельность внутренних органов и воспринимающие новые раздражители.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формирование условных рефлексов — сложный процесс, объединяющий несколько отделов нервной системы.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формирования условного рефлекса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установки связи между сигналом и реакцией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формирования условного рефлекса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раздражителя и частота сочетаний напрямую влияют на быстроту формирования условного рефлекса.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между нейтральным сигналом и подкреплением критично: короткие интервалы способствуют более быстрому обучению.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организма, такие как возраст, активность и наследственность, определяют индивидуальную скорость формирования рефлекса.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974317"/>
            <a:ext cx="4867800" cy="14818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Павлова о формировании условного рефлекса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сигналов, количества повторений и силы реакции согласно экспериментам Павлова.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сигналы требуют разного числа повторений для устойчивого условного рефлекса.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И.П. Павлов, 1904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условные рефлексы: примеры и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условные рефлексы вызываются сигналами, связанными с вознаграждением, например, реакция слюноотделения на запах вкусной еды.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условные рефлексы проявляются при отсутствии подкрепления, например, ослабление реакции при задержке еды после сигнала.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рефлексов важны для адаптации и обучения, помогая организму реагировать на изменения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угасания условного рефлекса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рефлекс ослабевает, если сигнал повторяется без подкрепления (например, звонок без подачи пищи).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снижение реакции ведёт к её полному исчезновению, что называется угасанием рефлекса.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Павлова продемонстрировали, что регулярное подтверждение необходимо для поддержания условных рефлексов.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угасания подчёркивает важность постоянства стимулов для сохранения выученных реакций.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торможение возникает при длительном отсутствии подкрепления условного сигнала, когда реакция снижается, но не исчезает полностью, сохраняя возможность восстановления.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собака перестаёт выделять слюну на звонок без пищи, однако после повторного сочетания сигнала с подкреплением рефлекс быстро возвращается.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обратим и связан с гибкостью нервных процессов, позволяющей адаптироваться к изменяющимся условиям окружающей среды.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торможение условного рефлекса и его особенности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условных реакций на примере животных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реакция обучается при подкреплении одного сигнала, что отражает точную настройку нервной системы на особенности воспринимаемой информации.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— способность организма формировать условный ответ только на определённый стимул среди похожих. Например, собака реагирует на круг, но игнорирует овал.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сочетания сигналов и подкреплений при выработке реакции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условного рефлекса возможно лишь при постоянном сочетании нейтрального сигнала с важным для организма раздражителем.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опытах Павлова звуковой сигнал в паре с пищей вызывал слюноотделение, а свет без подкрепления не приводил к такому ответу.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 правильная последовательность подкреплений обеспечивают устойчивость и силу выработанного условного рефлекса.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тормозного условного рефлекса: примеры и процесс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Тормозной условный рефлекс вырабатывается, когда сигнал повторно не сопровождается пищей, вызывающей реакцию, происходит постепенное ослабление ответа.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после звонка включается свет без подачи пищи, реакция слюноотделения постепенно прекращается.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подтверждает, что организм учится игнорировать сигнал без подкрепления для экономии ресурсов и адаптации.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процесс позволяет контролировать интенсивность и направленность поведенческих реакций в меняющихся условиях.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и безусловное торможение: основные отличия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торможение возникает вследствие отсутствия подкрепления после условного сигнала, что ведёт к ослаблению реакции на этот стимул.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Безусловное торможение обусловлено физиологическим истощением нервных структур или воздействием сильных раздражителей, например, усталостью или сном.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условное торможение связано с обучением, а безусловное — с защитными механизмами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опыт Павлова: ход эксперимента и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Павлов обучил собаку реагировать на звонок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опыте Павлова звуковой сигнал неоднократно сочетался с подачей пищи. Постепенно собака начала выделять слюну уже при слышании звонка без еды. Этот эксперимент стал краеугольным камнем в понимании обучения через условные рефлексы.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открытий Павлова на науку и психологию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Павловский эксперимент показал, как окружающая среда влияет на поведение животных и человека. Эти выводы легли в основу теории высшей нервной деятельности и нашли широкое применение в медицине и педагогике.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условных рефлексов в повседневной жизни школьника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Автоматизм школьного звонка и эмоциональная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школьного звонка вызывают у учеников привычные действия — смену занятий и подготовку к урокам. Эти реакции формируются благодаря условным рефлексам, которые закрепляются в памяти с течением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и пищевые привычки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предпочтений в еде у школьников связано с повторным сочетанием определённых вкусов и положительных эмоций. Так, при правильном подкреплении появляются устойчивые пищевые привычки, влияющие на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закрепления и поддержки условного рефлекса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условного сигнала вместе с подкреплением необходимо для устойчивого закрепления рефлекса в памяти.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подкрепления в течение длительного времени приводит к ослаблению и возможному угасанию условного рефлекса.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этих знаний помогает эффективно организовывать образовательный процесс и обучение животных.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закрепления позволяет корректировать поведение и формировать полезные навыки у людей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рефлексах в практике и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педагогике используют поощрение и корректировку поведения для формирования привычек и преодоления негативных реакций у подростков.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образования и торможения условных рефлексов применяются в дрессировке животных, психотерапии и обучении, помогая создавать устойчивые поведенческие модели.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важность понимания условных рефлексов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условных и безусловных рефлексов способствует улучшению обучения, адаптации и психологической корректировки поведения в разнообразных областях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2026-05-09T14:20:44Z</dcterms:created>
  <dcterms:modified xsi:type="dcterms:W3CDTF">2026-05-09T14:20:44Z</dcterms:modified>
</cp:coreProperties>
</file>