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пищеварение: ключевые понятия для 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— основа здоровья и роста организма.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нужно питание?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энергию и вещества для жизненных процессов. Без правильного рациона снижается иммунитет, замедляется рост и ухудшается концентрация. Формирование здоровых пищевых привычек важно с детства для успехов в учёбе и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микронутриенты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 углеводы — главные источники энергии и строительные материалы для клеток. Белки восстанавливают ткани, жиры запасают энергию, углеводы быстро её дают для работы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макронутриенты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необходимы для правильного обмена веществ и защиты от болезней. Они поддерживают работу ферментов и иммунитета, участвуют в многих жизненных процессах.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микронутриентов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в организме человека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поступает в рот, где начинается её механическая обработка зубами и смачивание слюной для лёгкости проглатывания.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пищи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078707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а слюна содержит ферменты, которые начинают расщеплять углеводы уже во рту.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870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измельчение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97089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и кишечнике пища расщепляется под действием ферментов и кислот до простых компонентов, доступных для усвоения.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9707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расщепление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515470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тонкой кишке питательные вещества всасываются в кровь через специальные ворсинки, обеспечивая питание клеток организма.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1545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7233852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переходят в толстую кишку, где происходит всасывание воды и формирование каловых масс для выведения.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338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остатков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человека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процесс пищеварения с пережёвывания и смачивания пищи слюной для облегчения глотания. Глотка направляет пищу в пищевод.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проталкивает пищу к желудку, где она смешивается с желудочным соком для дальнейшего расщепления белков и механической обработки.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 желудок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переваривания и всасывания питательных веществ благодаря ворсинкам, увеличивающим площадь поверхности.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отвечает за всасывание воды и образование каловых масс. Печень, поджелудочная и слюнные железы выделяют ферменты для переваривания пищи.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 вспомогательные железы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желудка в пищеварении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интенсивно перемешивает пищу с желудочным соком, превращая её в полужидкую смесь — химус, что облегчает дальнейшее расщепление.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пищи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желудка уничтожает многие вредные микробы, предотвращая инфекции и помогая сохранить здоровье пищеварительной системы.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кислую среду, активирующую фермент пепсин, который начинает расщеплять белки на более простые компоненты.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желудочного сока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тонкой кишки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тонкой кишке с помощью ферментов поджелудочной железы завершается расщепление белков, жиров и углеводов на усваиваемые организмом вещества.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пищеварения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тонкой кишки всасывают питательные вещества в кровеносные капилляры, обеспечивая передачу энергии и строительных материалов клеткам.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играет ключевую роль в метаболизме, способствуя правильной работе всего организма и поддержанию здоровья.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обмена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 формирование каловых масс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поглощает воду и электролиты из пищевых остатков, превращая их в более плотную массу.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солей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накопление каловых масс происходит в толстой кишке, после чего они выводятся из организма с помощью дефекации.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выведению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живут микробы, которые участвуют в синтезе витаминов и помогают защитить организм от вредных бактерий.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полезных бактерий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ферментов в пищеварении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Протеаза превращает белки в аминокислоты, которые используются для построения тканей и восстановления организма после нагрузок.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 расщепляет жиры на жирные кислоты и глицерин, что важно для хранения и использования энергии, а также для клеточного роста.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 на глюкозу, обеспечивая организм быстрым источником энергии для повседневных задач и учебы.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способствует растворению питательных веществ и транспортировке их по организму, необходима для всех обменных процессов в клетках.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важно пить 1,5–2 литра воды в день для поддержания работы пищеварительной системы и общего здоровья, особенно при активном образе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питании и пищеварении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979" y="1612725"/>
            <a:ext cx="4442442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разнообразное питание обеспечивает поступление всех необходимых витаминов для поддержания здоровья.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витаминов: источники и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473"/>
            <a:ext cx="1884300" cy="1372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450" y="1507473"/>
            <a:ext cx="1884300" cy="13727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75" y="1507473"/>
            <a:ext cx="1884300" cy="13727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700" y="1507473"/>
            <a:ext cx="1884300" cy="13727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питание: основные правила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360325" y="3534800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питаться 4–5 раз в сутки небольшими порциями. Такой режим помогает поддерживать уровень энергии и улучшает работу пищеварения без перегрузки организма.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Частые, небольшие приёмы пищи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51145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питание овощи, фрукты, цельнозерновые продукты, мясо, рыбу, яйца и молочные изделия. Такой подход обеспечивает организм всеми необходимыми веществами.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1145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662575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большого количества сладостей, фастфуда, газированных напитков и жирной пищи. Это поможет сохранить здоровье и поддержать нормальный вес.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62575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вредных продуктов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813700" y="3534818"/>
            <a:ext cx="1884300" cy="12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воды способствует лучшему усвоению пищи и поддерживает обмен веществ, что важно для общего состояния организма.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813700" y="2946951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питьевого режима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привычки подростков: трудности и решения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перекусы на ходу и пропуск основных приёмов пищи мешают правильному усвоению питательных веществ и ведут к снижению энергии и концентрации.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сладкого и фастфуда увеличивает риск избыточного веса и нарушений работы желудка и кишечника.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осведомлённости о ценности пищи и выбор здоровых перекусов помогут сформировать правильные пищевые привычки у подростков.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питания важно установить режим питания и планировать рацион с акцентом на полезные и разнообразные продукты.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БЖУ обеспечивают оптимальный рост и энергию для интенсивной умственной и физической активности.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распределение белков, жиров и углеводов способствует гармоничному развитию и поддержанию здоровья подростков.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БЖУ в сбалансированном рационе подростка
</a:t>
            </a:r>
            <a:endParaRPr lang="en-US" sz="3403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завтрак: примеры и польза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богатый источник медленных углеводов и витаминов. Такой завтрак долго поддерживает энергию и помогает школьникам оставаться бодрыми весь день.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Овсяная каша с фруктами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белка из яйца и витаминов из овощей обеспечивает быстрый заряд энергии и помогает поддерживать концентрацию в учебе.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Омлет с овощами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творога способствует восстановлению и росту тканей, а ягоды добавляют антиоксиданты и витамины, укрепляя иммунитет после ночи.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с ягодами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клетчатки в питании подростков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овощей и фруктов способствует нормальной работе кишечника и предотвращает запоры у подростков.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— природный источник клетчатки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растительными волокнами, они поддерживают здоровую микрофлору и помогают поддерживать стабильный уровень сахара в крови.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 цельнозерновые продукты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нужно стремиться к 20–25 граммам клетчатки в день для поддержания нормального пищеварения и общего здоровья.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Рекомендованная доза клетчатки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предпочтения в еде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семейная трапеза способствует привыканию к полезным продуктам и формирует позитивные пищевые привычки у детей с раннего возраста.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вкусов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ориентируются на рекламу и эксперименты с новыми блюдами, что можно использовать для формирования здорового отношения к питанию.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рекламы и новых опытов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отражает особенности культуры и традиций, способствуя разнообразию рациона и расширению вкусовых предпочтений подростков.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культуры и традиций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употребление сахара, соли и газированных напитков приводит к риску ожирения и ухудшению работы сердечно-сосудистой системы.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могут вызвать развитие сахарного диабета второго типа и нарушить обмен веществ, что опасно для здоровья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чипсов и фастфуда способствует формированию нездоровых вкусовых предпочтений и дефициту витаминов и минералов.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продукты: влияние на организм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стимулируют аппетит и улучшают работу желудочно-кишечного тракта, помогая организму лучше усваивать пищу.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после еды делать лёгкие прогулки, а интенсивные занятия спортом начинать через 1–2 часа, чтобы не перегружать пищеварительную систему.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физическая активность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принципов правильного питания и активный образ жизни помогают подросткам расти крепкими, энергичными и успешными в учёбе и повседневной жизни.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 пищеварение — залог гармоничного развития
</a:t>
            </a:r>
            <a:endParaRPr lang="en-US" sz="37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2026-05-08T14:42:07Z</dcterms:created>
  <dcterms:modified xsi:type="dcterms:W3CDTF">2026-05-08T14:42:07Z</dcterms:modified>
</cp:coreProperties>
</file>