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человек: одна общая жизнь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снабжает человека всем необходимым, а наши действия меняют её состояние и будущее.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как Земля и люди связаны между собой. Мы ежедневно пользуемся водой, почвой, лесом и энергией из природных ресурсов. При этом города и транспорт усиливают нагрузку на природу, поэтому важно учиться беречь её.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«Природа и человек» важна в географии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275" y="1400650"/>
            <a:ext cx="155513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694" y="1400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16683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получает от природы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большинство живых существ используют кислород для дыхания. Его источником служат природные процессы и зелёные растения. Поэтому леса и растения напрямую влияют на качество воздуха.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человеку для питья, приготовления пищи и ухода за бытом. Реки, озёра и подземные воды поддерживают жизнь растений и животных. Их качество важно сохранять.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человеку пищу и сырьё. Урожай зависит от почвы, воды и климата. Когда природные условия нарушаются, питание становится менее стабильным и безопасным.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обеспечивает древесину и материалы для строительства, а также влияет на воздух и влагу в природе. Лес помогает регулировать температуру и защищает почву от разрушения.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природных веществ человек получает материалы для работы и техники: от камня и песка до руд. Важно помнить, что многие ресурсы образуются очень 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для животных и защитник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среда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находят убежище и пищу птицы, насекомые, звери и многие растения. Поэтому лес называют домом для целого сообщества живых организмов. Даже грибы участвуют в круговороте веществ в почве.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природе и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воздух, выделяет кислород и удерживает влагу в почве. Благодаря этому растения легче переносят засуху, а воздух вокруг становится чище. Корни деревьев закрепляют землю и уменьшают размывание дождями.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категории воздействий по школьной программе (количественные доли не привязаны к измерениям).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нагрузки бывают разными, но чаще всего заметны транспорт, промышленность, мусор и сокращение зелёных территорий.
</a:t>
            </a:r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проблема воздействия многослойная: страдают воздух, вода, почвы и местообитания животных одновременно.
</a:t>
            </a:r>
            <a:endParaRPr lang="en-US" sz="119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воздействует на 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Вреден загрязнённый воздух и растениям: он оседает на листьях и нарушает нормальное развитие. Из-за этого растения растут хуже, а природные сообщества теряют устойчивость.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 — автомобили, заводы, теплоэлектростанции и сжигание мусора. В воздух попадают пыль и дым, а также газы, которые вредят людям и животным.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может вызвать кашель, усилить аллергические реакции и ухудшить работу дыхательных путей. Особенно уязвимы дети и люди с заболеваниями органов дыхания.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его причины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8141" y="1508528"/>
            <a:ext cx="2795918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теме «Природные ресурсы» (учебный уровень).
</a:t>
            </a:r>
            <a:endParaRPr lang="en-US" sz="852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дают возможности для жизни и деятельности, но их важно расходовать бережно, чтобы не довести природу до истощения.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одну закономерность: даже ценные ресурсы истощаются, если расходовать их быстрее, чем природа успевает восстанавливаться.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значение для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самый важный ресурс для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воды жизнь останавливается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прожить без воды очень недолго. Без влаги погибают растения, а вместе с ними страдают и животные. Поэтому вода — базовое условие существования всей живой природы.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и пресная вода: что важнее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солёной воды много, но пригодной для питья и хозяйства пресной значительно меньше. Людям особенно важны реки, озёра, подземные воды и водохранилища. От их состояния зависит здоровье людей и устойчивость экосистем.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опасной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сточными водами, мусором и избытком удобрений ухудшает качество воды. Тогда в ней хуже живут рыбы и другие организмы, а человек получает риски для здоровья. Чистая вода — это не «само собой», её нужно защищать.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человека приводят к цепочке последствий для воздуха, воды и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богатство живой природы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это разнообразие растений, животных, грибов и других живых организмов. Чем больше видов в природной зоне, тем лучше она переносит изменения, включая непогоду и изменение условий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исчезают пчёлы и другие опылители, страдает опыление растений, а значит уменьшается количество плодов и семян. Нарушение таких связей отражается на целых цепочках питания.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хищников может привести к перекосу численности других видов. Тогда в природе меняются условия существования, и равновесие становится менее устойчивым. От этого зависят и люди: нарушается урожайность, растёт риск болезней растений.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связан с другими через пищевые цепи, местообитания и круговорот веществ. Поэтому сохранение биоразнообразия помогает поддерживать устойчивость природы и обеспечивает человеку стабильные условия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класса, условные значения (2011–2020 методика демонстрации в школьных проектах; точные цифры не указаны)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потребление растет, растет и количество упаковки и бумаги. Затем отходы отправляют на сортировку, переработку или на полигоны, если они не подлежат переработке.
</a:t>
            </a:r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повышает долю перерабатываемых материалов, а значит снижает объем смешанного мусора. Идея диаграммы: меньше лишних покупок — меньше отходов.
</a:t>
            </a:r>
            <a:endParaRPr lang="en-US" sz="1183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Отходы: сколько мусора появляется и что с ним происходит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Красная книга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— территории, где природа охраняется особенно строго. Хозяйственная деятельность почти не ведется, поэтому животные и растения живут в более спокойных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сохраняют природу и одновременно дают людям возможность знакомиться с ней. Посещение организуют в специально отведенных местах, чтобы не нарушать среду.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заносят редкие и исчезающие растения и животных. Запись означает, что виду нужна охрана, а решения принимают с учетом его состояния.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природного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парки и Красная книга вместе помогают сохранять биоразнообразие. Благодаря таким мерам уменьшается риск исчезновения видов и нарушений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природу поддерживают парки, скверы, аллеи, школьные дворы и зеленые зоны возле домов. Деревья и кустарники задерживают пыль, дают тень и делают воздух более свежим в жаркие дни.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снижает городскую жару и создает места для отдыха людей и птиц. Если ухаживать за растениями и сохранять зеленые участки, горожане получают комфорт и поддержку для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могут жить рядом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демонстрация распределения эффектов (условная шкала; точные региональные показатели не приводятся)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действия, которые уменьшают расход ресурсов и количество мусора: раздельный сбор и снижение лишних отходов позволяют разгружать переработку и полигоны.
</a:t>
            </a:r>
            <a:pPr algn="l" indent="0" marL="0">
              <a:lnSpc>
                <a:spcPct val="15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подчеркивает, что «одного шага» недостаточно: совокупность привычек меняет нагрузку. Даже небольшие действия дают результат, если делать их регулярно.
</a:t>
            </a:r>
            <a:endParaRPr lang="en-US" sz="1177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помогает беречь 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17716"/>
            <a:ext cx="4152000" cy="2008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 теме «Природа и человек» (без привязки к конкретным измерениям)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ресурсы и свойства природы становятся основой для человеческих занятий, а забота людей поддерживает природные условия и дает полезные результаты.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сфере заметна взаимная зависимость: бережное отношение людей сохраняет природную основу, а природа дает условия для жизни, здоровья и восстановления.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и человек помогают друг другу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50" y="1501300"/>
            <a:ext cx="155513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в повседневной жизни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Выключайте приборы, когда они не нужны, и не оставляйте воду течь. Так уменьшается нагрузка на электростанции и водоснабжение, а значит сокращаются расходы ресурсов и выбросы.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воду и свет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складывайте бумагу, пластик и стекло, а батарейки и опасные отходы сдавайте в специальные пункты. Раздельный сбор повышает шанс переработки и уменьшает количество мусора.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Сортируем и сдаем отходы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ломайте ветки, не разоряйте гнезда, аккуратно обращайтесь с растениями и не шумите в «тихих» местах. Забота в мелочах сохраняет живые организмы и делает пространство безопаснее.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относимся к природе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возможности используйте вещи повторно: тетради, упаковку, одежду и предметы для ремонта. Это помогает сократить новые покупки и перерасход материалов на производство и транспортировку.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Даем вещам вторую жизнь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 начинается с ежедневных шагов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действий: заметить — выбрать — выполнять регулярно — увидеть 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его признаки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связано с ростом количества парниковых газов в атмосфере. Из‑за этого в отдельных регионах чаще бывают жаркие дни, засухи и сильные дожди.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растет вероятность паводков и лесных пожаров. Меняются условия жизни растений, животных и людей, поэтому природе и обществу приходится приспосабливаться.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только использует природные ресурсы, но и защищает окружающую среду. Законы об охране природы создают правила, а заповедники и контроль помогают сохранять леса, воду и животных.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работа ученых дают знания о том, как меняются экосистемы, и какие меры действительно помогают. Школьные экологические акции поддерживают локальные улучшения: от уборки территорий до просветительских мероприятий.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грамотная утилизация мусора и бережное отношение к природе делают жизнь людей более безопасной. Когда люди действуют осознанно, природа дольше сохраняет устойчивость.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хранитель природы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дает человеку воздух, воду и ресурсы для жизни, а человек влияет на состояние воздуха, воды, почвы, лесов и животных. Разумное использование, отсутствие загрязнений и бережное отношение сохраняют природу и будущее.
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природа и человек связаны всегда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2026-05-12T23:58:39Z</dcterms:created>
  <dcterms:modified xsi:type="dcterms:W3CDTF">2026-05-12T23:58:39Z</dcterms:modified>
</cp:coreProperties>
</file>