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image" Target="../media/image-1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всегда будет солнце!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песня о добре, мире и счастливом детстве.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родилась любимая детская песня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появилась в 1960-е годы и быстро стала известной. Лев Ошанин написал слова, Аркадий Островский — музыку. Короткие фразы и простые слова сделали её близкой детям.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песне — это тепло и радость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песне солнце означает не только свет, но и радость. Оно словно приносит лето, прогулки и игры, от которых сразу хочется улыбаться.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и хорошее настроение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солнце похоже на доброго друга. Оно приходит каждый день, согревает и делает мир ярким, понятным и совсем не страшным.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как добрый друг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слова песни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строка начинается с желания, чтобы солнце было всегда. В ней слышится радость жизни и доверие к миру, где каждый день может быть светлым.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Следом звучат небо и мама — два образа, которые вызывают чувство спокойствия. Они делают песню тёплой и очень близкой каждому ребёнку.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слово «я», и песня становится личной. Ребёнок как будто сам говорит о своих мечтах, поэтому текст звучит честно и понятно.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ритм помогают легко запомнить слова. Их удобно читать вслух, подпевать и произносить хором, почти не заглядывая в текст.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797" y="1474950"/>
            <a:ext cx="3285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стала особенно любимой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легко узнают в песне свои чувства. Она говорит о том, что понятно каждому: о маме, солнце, дружбе и спокойном мире вокруг.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школьникам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помогает словам звучать особенно выразительно. Она не перегружает песню, а делает её светлой, мягкой и удобной для общего пения.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 запоминающаяся мелодия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песню поёт ребёнок, она звучит искренне и мягко. Сразу слышно, что слова идут от сердца, а не просто повторяются по нотам.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голос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Детское исполнение добавляет песне нежности. В ней слышатся доверие, радость и мечта о хорошем дне, который начинается без спешки и грусти.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чувство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песню поют на школьных праздниках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подходит для уроков, утренников и встреч в школе. В ней нет сложных слов, зато есть добрая мысль о мире, семье и дружных играх.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легко петь вместе, поэтому она объединяет класс. Такая песня помогает говорить о важном спокойно, просто и без скучных длинных объяснений.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песне — это обычная и очень ценная жизнь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 песне — это тихий день, когда никто не ссорится и не пугается. В такой день можно спокойно учиться, читать и смеяться.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напоминает: мир — не далёкое слово из учебника. Это каждый ясный день, в котором есть безопасность, забота и возможность быть ребёнком.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спокойно, у детей остаётся время на игры, прогулки и разговоры с друзьями. Именно такая жизнь кажется по-настоящему счастливой.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легко запоминается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есть короткие строки и повторяющиеся слова. Из-за этого песню удобно читать и учить даже тем, кто только начинает уверенно читать.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мелодия делает песню торжественной и светлой. Она помогает словам звучать чётко, а вместе с ними приходит хорошее настроение.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 порядок слов почти без усилий. Слова быстро становятся знакомыми, как любимая считалка, которую хочется повторять ещё раз.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ребёнок говорит в песне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 песне говорит просто и открыто, будто делится самой важной мечтой. Он хочет, чтобы над ним было солнце и чтобы рядом всегда была мама. Эти слова звучат по-детски честно и очень трогательно.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мечтатель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поёт сам ребёнок, песня становится особенно близкой. Кажется, что это не чужие строки, а знакомые чувства, которые бывают у каждого: радость, доверие и желание жить в мире.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похожие на мысли детей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рассказчик похож на любого первоклассника: он не спорит и не рассуждает сложно. Ему достаточно назвать самое дорогое — небо, солнце и любовь. Поэтому слушателю легко поверить каждому слову.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Голос, который легко узнать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7047" y="1518270"/>
            <a:ext cx="439200" cy="3513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важные опоры: мама, небо и солнце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 в песне означает заботу, ласку и защиту. Рядом с ней ребёнок чувствует себя спокойно, как дома в самый добрый день.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Мама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означает тепло, свет и радость. Оно делает мир ярким и напоминает, что каждый новый день может быть хорошим.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7168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дарит ощущение простора и свободы. Оно словно приглашает смотреть вверх, мечтать и верить, что впереди много светлого.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624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светлой мысли песни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раскрывается через цепочку добрых образов: солнце, небо, мама и ребёнок приводят к мечте о мире и счастье.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вошла в жизнь детей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появилась в 1960-е годы и быстро запомнилась благодаря простым словам и светлому настроению. Её начали петь там, где детям особенно нужна была радость и уверенность.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песни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её полюбили и дети, и взрослые. Она сохранилась в детской культуре, потому что говорит о семье, дружбе, мире и тихом счастье.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нескольких поколений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песня стала звучать на уроках, утренниках и школьных встречах. Короткий текст удобно разучивать, а петь его вместе легко даже самым младшим школьникам.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праздники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песня оказалась особенно нужной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появилась тогда, когда особенно ценились спокойствие и надежда. Людям хотелось слышать не тревогу, а добрые слова о жизни без страха. Поэтому простой, светлый текст сразу откликнулся в сердцах слушателей.
</a:t>
            </a:r>
            <a:endParaRPr lang="en-US" sz="1148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когда людям хотелось тишины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напоминает, что детство должно быть тёплым и радостным. Не громкие события, а обычные вещи — мама рядом, ясное небо, игры во дворе — делают жизнь по-настоящему хорошей.
</a:t>
            </a:r>
            <a:endParaRPr lang="en-US" sz="1152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Счастливое детство как главный смысл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образах слышится желание, чтобы дети росли под мирным небом. Она звучит как маленькое обещание: пусть у каждого будет дом, игра, смех и безопасный завтрашний день.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о будущем, где нет войны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Ошанин и Аркадий Островский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Ошанин написал строки, которые легко понять первокласснику. В них нет лишней сложности, зато есть ясные образы, близкие каждому ребёнку: солнце, небо, мама и спокойная радость.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стихи и музыка совпали по настроению, песня стала особенно цельной. Поэтому её не только слушают, но и быстро запоминают, как добрую историю, которую приятно повторять.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Аркадий Островский создал мелодию, которую хочется напевать снова и снова. Она звучит мягко, светло и помогает словам ложиться на память почти без усилий.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нравится и взрослым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слышат в ней напоминание о собственном детстве. Простые слова возвращают к дому, лету, школьным праздникам и тем моментам, когда мир казался особенно большим и добрым.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вызывает тёплые воспоминания о заботе и семейном уюте. Даже один знакомый куплет может сразу настроить на спокойный, добрый лад, словно включили лампу в тёмной комнате.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напоминает взрослым, что мир нужно беречь каждый день. В ней нет громких назиданий, зато есть очень ясная мысль: детям нужны тишина, поддержка и безопасное завтра.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соединяет поколения без всяких сложностей. Её понимают и школьники, и родители, и бабушки с дедушками, потому что доброта, любовь и мир важны всем людям.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которое понимают все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понятно без перевода. Его видит каждый ребёнок: оно греет, освещает день и делает всё вокруг ярче. Поэтому этот образ сразу вызывает улыбку и чувство радости.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знакомый каждому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солнце связывают с жизнью и надеждой. Именно поэтому песня легко звучит на разных языках: главное чувство остаётся прежним — желание мира, света и счастья для детей.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света и надежды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песня меняет настроение слушателя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отклика слушателя: от первой мелодии к спокойствию, теплу и желанию беречь мир.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447" y="3260645"/>
            <a:ext cx="439200" cy="35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важно для первоклассников
</a:t>
            </a:r>
            <a:endParaRPr lang="en-US" sz="3100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подсказывает, что дружба и общие игры делают детство радостным. В школе это особенно важно: вместе учиться, вместе петь и вместе улыбаться гораздо приятнее.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Друзья и игра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Первоклассники видят, как слова и мелодия помогают говорить о важном просто. Песня становится хорошим примером того, что серьёзная мысль может звучать очень легко.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и музыка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помогает понять, как важны спокойствие, тишина и обычный счастливый день. Для первоклассника это не скучная теория, а очень понятная и нужная вещь.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Мирный день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мамы напоминает о заботе, тепле и доме. Ребёнок легко чувствует, что любовь взрослых делает мир надёжнее, а настроение — заметно лучше.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рядом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песня остаётся живой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 не стареет, потому что её главные образы понятны каждому ребёнку: солнце, небо, мама и я. Эти слова звучат просто, но трогают сердце снова и снова.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продолжает жить в школе, дома и на праздниках, потому что дарит светлое настроение без лишних объяснений. Добрые песни не пылятся на полке — они живут в памяти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Песня, которая дарит свет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«Пусть всегда будет солнце!» напоминает о мире, любви и счастливом детстве. Её сила — в простых словах, ясных образах и светлой мелодии, которые делают сердце добрее.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2026-05-24T02:31:25Z</dcterms:created>
  <dcterms:modified xsi:type="dcterms:W3CDTF">2026-05-24T02:31:25Z</dcterms:modified>
</cp:coreProperties>
</file>