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«Недосмотренные грибы» М. Пришвина: лес, находка,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прогулка, где чудо прячется прямо под ногами.
</a:t>
            </a:r>
            <a:endParaRPr lang="en-US" sz="32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видеть природу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много ходил по лесам, полям и деревням России. Он замечал самое простое — и превращал обычную прогулку в тёплый рассказ о красоте живого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намекает: грибы не заметили с первого взгляда. В этом и спрятана главная мысль — внимательный человек видит в лесу больше, чем тот, кто спешит.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1873–1954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Михаила Пришвина, писателя, который много писал о природе.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Михаиле Михайловиче Пришвине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 и скрытые грибы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путь среди деревьев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тропинка будто уводит читателя глубже в лес. Под ногами мягкая земля, вокруг трава и опавшие листья, а над головой — свет и тень от деревьев. Всё здесь спокойно, словно лес сам просит идти тише.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которые умеют прятаться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грибы легко теряются среди мха и сухой листвы. Они почти сливаются с лесным фоном и становятся заметны только внимательному взгляду. Именно поэтому находка кажется такой радостной и неожиданной.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Пришвин описывает лес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выбирает простые слова, но каждое из них точное. Он замечает цвет, тень, движение и тишину, поэтому лес в его рассказе кажется живым и настоящим, а не просто фоном.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маленькие детали: мох, листья, тропинка, влажная земля, грибы. Из таких штрихов складывается картина, в которой хочется оглянуться, остановиться и посмотреть внимательнее.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лесной гриб у Пришвина становится событием. Писатель показывает: красота часто не бросается в глаза, зато щедро открывается тому, кто умеет наблюдать спокойно.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лесная находка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тихая прогулка превращается в радостное открытие.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 названы «недосмотренными»
</a:t>
            </a:r>
            <a:endParaRPr lang="en-US" sz="299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«недосмотренные» показывает: грибы не лежат на виду. Они прячутся в траве, под листьями, у корней деревьев и будто играют с человеком в прятки.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загадочно и сразу будит любопытство. Оно словно говорит читателю: остановись, посмотри вокруг ещё раз — и лес откроет то, что сначала скрывал.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учит не торопиться. Если смотреть невнимательно, можно пройти мимо самого интересного, а внимательный человек замечает больше и радуется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011" y="3261000"/>
            <a:ext cx="25952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— важный навык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как следопыт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только идти вперёд, но и замечать, что лежит рядом: листья, кочки, мох, веточки. Так прогулка становится похожей на поиск маленьких лесных сокровищ.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радость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что-то скрытое, он чувствует себя настоящим открывателем. От этого лес кажется добрым, а прогулка — весёлой и запоминающейся.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детали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травинка, тень от берёзы или пёстрый гриб могут рассказать о лесу больше, чем кажется. Внимательный взгляд делает даже обычную тропинку интересной.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помогает не только находить грибы, но и не вредить лесу. Если идти тихо и аккуратно, природа остаётся красивой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грибы в лесу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которые сразу бросаются в глаза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грибы крупнее и заметнее: у них ярче цвет, выше ножка и шире шляпка. Они растут открыто, на поляне или у дерева, и лес рядом с ними выглядит особенно живописно.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шляпки среди листьев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грибы совсем небольшие и почти прячутся в траве. Их шляпки могут быть светлыми или тёмными, а ножки — тонкими и незаметными. Чтобы увидеть такие грибы, нужно присесть и посмотреть очень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общий дом для живого мира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лес живёт своей жизнью: шелестят листья, растут деревья, прячутся грибы и шевелится всё вокруг. Человек здесь не хозяин, а гость, который должен вести себя осторожно.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лесу шуметь, ломать ветки и спешить, он перестаёт быть дружелюбным. Пришвин напоминает: тихий и бережный человек лучше понимает красоту природы и не мешает ей жить.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увидеть лес как общий дом для растений, животных и человека. Когда все относятся друг к другу с уважением, прогулка становится спокойной и по-настоящему радостной.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тихой грибной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безопасной и бережной прогулки в лесу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спокойствие: лесная прогулка идёт тихо, без спешки, и читатель словно сам шагает по мягкой тропинке рядом с героем.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удивление, когда грибы вдруг замечаются среди травы и листьев. Такое маленькое открытие радует особенно сильно, потому что его не ждёшь.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чувствуется тёплая улыбка. Автор показывает обычный лесной эпизод так, что он становится добрым и немного волшебным, как настоящий подарок.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смотреть внимательнее на всё вокруг. Рассказ оставляет светлое настроение и учит замечать красоту даже в самых простых вещах.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 леса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«тень», «гриб», «корзина» добавляют в текст движение и настроение тихой находки. Благодаря им лес выглядит мягким, тёплым и очень настоящим.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«лес», «тропинка», «трава», «листья», «мох» помогают сразу представить место действия. Они создают ясную и живую картину, будто читатель сам оказался среди деревьев.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детям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близок младшим школьникам: прогулка, поиск и радость находки знакомы почти каждому ребёнку. Поэтому читать рассказ легко и интересно.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Пришвина простой, но образный. Он не объясняет сухо, а как будто рисует словами лес, где всё можно увидеть и почувствовать.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больше, чем видишь сначала. Это важный и понятный урок: если не спешить, мир вокруг становится богаче и удивительнее.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 от начала прогулки до радости открытия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рядом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показывает, что человек в лесу должен быть гостем, а не хозяином. Тогда природа открывается спокойно и без страха.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тихо, не ломать ветки и не тревожить живое, лес отвечает красотой и тайнами. Он словно доверяет внимательному человеку свои секреты.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учит уважению ко всему живому. Природа в рассказе не просто фон, а добрый и мудрый собеседник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рассказе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проста: в природе много скрытых чудес. Чтобы увидеть их, нужно быть внимательным, терпеливым и не спешить мимо.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Недосмотренные грибы становятся знаком маленького открытия. Лес словно награждает того, кто смотрит спокойно, бережно и с живым любопытством.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о траве, листве и мхе помогают представить лес так ясно, будто трогаешь его руками. Из-за этого текст кажется очень близким.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про тень, влажную землю и тишину создают ощущение прохлады и покоя. Лес в рассказе не нарисован общо, а увиден очень внимательно.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текст живым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движения среди деревьев делают картину живой. Читатель чувствует, что лес не стоит на месте, а тихо дышит и живёт.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наблюдение у Пришвина звучит ярко. Простые слова складываются в красивую картину, которую легко запомнить и захотеть перечитать.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рассказа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красоту в простом и не проходить мимо интересного. Иногда самое удивительное прячется совсем рядом, под листьями и травой.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Недосмотренные грибы напоминают: мир открывается внимательному взгляду. Кто смотрит не торопясь, тот видит больше и получает больше радости.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показывает, что лес щедро делится своими тайнами с добрым и осторожным человеком. Значит, внимательность — это не только полезно, но и красиво.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лес любит внимательного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Пришвина учит видеть чудо в обычной лесной прогулке. Если идти тихо, смотреть зорко и беречь живое, лес обязательно подарит радость открытия.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2026-05-24T03:19:24Z</dcterms:created>
  <dcterms:modified xsi:type="dcterms:W3CDTF">2026-05-24T03:19:24Z</dcterms:modified>
</cp:coreProperties>
</file>