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представления числовых данных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становятся понятнее, когда их удобно сравнивать, измерять и показывать наглядно.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читать и строить данные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числа уже встречаются в таблицах, графиках и задачах из жизни. Один и тот же набор данных можно показать по-разному, и каждый способ помогает увидеть свои закономерности.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как точная запись чисел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 столбцы помогают быстро находить нужную пару значений. По ним легко сравнивать несколько объектов сразу и не терять точность записи.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удобна, когда нужно сохранить конкретные числа без округления: цены, результаты измерений, координаты точек или значения функции при разных x.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и максимум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проще заметить наибольшее и наименьшее значение, а также увидеть, где данные отсутствуют или требуют проверки.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сверить вычисления или найти ошибку, таблица позволяет сопоставить числа по одной и той же строке или одному столбцу.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для сравнения категорий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особенно полезен, когда нужно сразу увидеть различия между отдельными группами без сложных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результат у ученика 4, а самый низкий — у ученика 1. Разброс значений заметен сразу.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и изменение величины во времени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динамику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соединяет точки и помогает увидеть, как величина растёт, падает или почти не меняется от одного момента к другому.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 сравнения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легко заметить, где изменение было резким, а где значения менялись постепенно. Это помогает лучше понимать ход процесса.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Читается по точкам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отмеченная точка показывает конкретное значение, а соединяющая линия делает картину целостной и наглядной.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используют для температуры, скорости, расходов времени и значений функции, когда важен порядок изменения по дням, неделям или месяцам.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и части целого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= 100%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 отдельные части складываются в единое целое. Каждая доля выражается как часть от ста процентов.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удобно применять, когда нужно показать, сколько времени уходит на разные занятия: учёбу, отдых, спорт или домашние дела.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распределяется класс по интересам, кружкам или ответам в опросе, если категорий немного.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долей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частей должно быть небольшим. Если секторов слишком много, различать их становится трудно, и сравнение теряет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Пиктограмма делает сравнение групп быстрым и наглядным, особенно когда чисел немного, а сами значения хочется показать простыми символами.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значок может обозначать 5 или 10 единиц, если это заранее указано в подписи.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способ представления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того, что важнее: точность, сравнение, изменение во времени или доли целого.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масштаб и подписи на графиках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должно сразу объяснять, какие данные показаны. Тогда читатель понимает смысл графика ещё до анализа точек и линий.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осей и единицы измерения помогают избежать путаницы. Без них график может выглядеть аккуратно, но оставаться непонятным.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и ось y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x обычно откладывают время, категории или независимую переменную, а по оси y — значения измеряемой величины.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масштаб скрывает различия, а слишком мелкий делает график перегруженным. Оба варианта мешают точному сравнению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данных в таблице и в графиках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точные значения времени на домашнюю работу по дням недели.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нагрузка — в четверг, самая маленькая — в понедельник. Данные удобно сравнивать и в таблице, и на графике.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лучше показывать столбцами, а когда линией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каждый месяц — отдельная категория, поэтому столбцы позволяют быстро сравнить значения и увидеть самый высокий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категорий удобнее столбцы, а при последовательном изменении по времени лучше читается линия.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как удобный способ показать данные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помогает собрать в одном поле числа, подписи и значки, чтобы не читать длинный текст. Например, данные о чтении можно показать через блоки с цветом, где сразу видно, кто читает чаще, а кто реже.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нужно увидеть сразу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кружков, спортивных секций или школьной библиотеки удобно использовать отдельные цветные блоки. Каждый блок содержит короткую подпись, значок и число, поэтому сравнение происходит почти мгновенно и без лишних пояснений.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выделить несколько групп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 понятные символы делают информацию проще для восприятия. Если схема построена аккуратно, ученик быстро замечает главное и может пересказать данные по памяти, не возвращаясь к исходной таблице.
</a:t>
            </a:r>
            <a:endParaRPr lang="en-US" sz="79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такой формат запоминается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числовыми данными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единиц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графике не указаны минуты, проценты, рубли или другие единицы, число теряет смысл. Читатель может неправильно понять данные и сделать неверный вывод о величине или сравнении.
</a:t>
            </a:r>
            <a:endParaRPr lang="en-US" sz="878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Перепутаны оси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 оси x и y откладывают не те величины, график становится трудным для чтения. В результате зависимость выглядит иначе, чем в исходных данных, и смысл изображения искажается.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мелкие 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шрифт мешает быстро читать значения, названия категорий и легенду. Даже верно построенный график становится неудобным, если подписи приходится долго рассматривать или угадывать.
</a:t>
            </a:r>
            <a:endParaRPr lang="en-US" sz="878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число оттенков отвлекает от главного и усложняет сравнение. Лучше использовать несколько контрастных цветов, чем перегружать схему декоративными элементами без смысловой нагрузки.
</a:t>
            </a:r>
            <a:endParaRPr lang="en-US" sz="878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шкала выбрана слишком крупно или слишком мелко, небольшая разница может выглядеть огромной. Тогда диаграмма создает ложное впечатление и мешает точному анализу данных.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сбора чисел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данными в алгебре: от получения чисел до формулировки вывода.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класса, учебный пример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круговой диаграммы по данным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крупная доля приходится на тех, кто читает ежедневно, а самая маленькая — на учеников, почти не берущих книги.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особенно наглядна, когда нужно показать распределение ответов в процентах и сравнить части одного целого.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представления числовых данных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какой способ лучше решает конкретную задачу.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различие между способами и выбрать форму, которая лучше подходит к цели анализа.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2612" y="2244174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числовые данные помогают решать реальные задачи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изменение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легко заметить рост, спад или повторяющийся ход событий. Это полезно, когда нужно следить за погодой, результатами тренировок или изменением расходов.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вычисления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задачах таблицы помогают сверить ответы и найти ошибку в записи. Если числа не совпадают, сразу видно, на каком шаге возникла неточность.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закономерности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позволяет заметить устойчивую связь между величинами. Так можно увидеть, в какие дни результат выше, а в какие — ниже.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 помогают распределять время и деньги более разумно. По ним проще понять, сколько можно потратить, сколько осталось и где нужно сократить расходы.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оформление и читаемость графиков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 — одна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каждому набору данных соответствует свой цвет, сравнение становится понятным. Но если оттенков слишком много, внимание рассеивается и главная мысль графика теряется.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не должен мешать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 спокойный фон делает подписи и числа заметнее. На слишком пёстром фоне график выглядит перегруженным, а мелкий текст читается хуже.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Акценты должны быть понятны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выделить главное значение, достаточно одного заметного цвета или более толстой линии. Избыточные эффекты отвлекают от данных и не помогают анализу.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важнее украшений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контрастные цвета помогают быстро отличить линии, столбцы или области. Слишком похожие оттенки, наоборот, затрудняют чтение и могут запутать.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понятной визуализации данных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осей, легенда и подписи к точкам должны быть короткими, точными и с единицами измерения. Так читатель быстрее понимает данные и меньше ошибается.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одна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именно должен показать график: сравнение, изменение или доли. Если на одном рисунке слишком много идей, смысл становится размытым.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перегружайте один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значений слишком много, лучше разделить их на несколько схем. Один аккуратный график читается легче, чем перегруженная диаграмма с десятками элементов.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визуализация позволяет заметить главное без долгого рассматривания. Если вывод приходится искать, форму представления стоит изменить.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становятся понятнее, когда выбрана верная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между таблицей, диаграммой, графиком и схемой помогает быстрее читать данные, замечать закономерности и делать правильные выводы. В алгебре это особенно важно при работе с реальными задачами.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2026-05-30T02:08:53Z</dcterms:created>
  <dcterms:modified xsi:type="dcterms:W3CDTF">2026-05-30T02:08:53Z</dcterms:modified>
</cp:coreProperties>
</file>