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юность проходит через боль, сомнение и нравственный выбор.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Надломленность юной души в литературе: конфликт, одиночество, поиск смысла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XIX–XX веков тема юной душевной хрупкости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особенно чутко фиксирует кризис молодого героя: от «лишнего человека» XIX века до личности, травмированной войной, революцией и распадом привычных ценностей в XX веке.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герой, у которого нарушено чувство внутренней цельности: он сомневается в себе, болезненно переживает унижение и постоянно сравнивает идеал с действительностью.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литературе означает образ «надломленной» юной души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характерны самоанализ, ощущение ненужности, резкие эмоциональные реакции и скрытая жажда справедливости, которая нередко приводит к внутреннему конфликту.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раскрывают это состояние через исповедь, внутренний монолог, письмо, дневник и выразительную деталь, позволяющую увидеть трещину в характере.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стремится к любви, свободе, признанию и смыслу, но сталкивается с равнодушием, ложью и социальной несправедливостью, которые быстро охлаждают его надежды.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у окна, на дороге или в затемнённом интерьере подчёркивает разрыв между мечтой и миром, а также желание найти выход из замкнутости.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герой между мечтой и реальностью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редко объясняет кризис полностью: решающим становится накопление боли, которое меняет характер постепенно.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веков; данные не являются статистическими, а отражают литературный анализ.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душевного надлома героя в литературе
</a:t>
            </a:r>
            <a:endParaRPr lang="en-US" sz="214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надлом имеет смешанную природу: личная травма усиливается давлением семьи, среды и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внутренний кризис проявляется в речи, поведении и композиции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Надлом виден не только в поступках, но и в способе повествования: ритме, деталях, символах и речевых сбоях.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надломленности героя
</a:t>
            </a:r>
            <a:endParaRPr lang="en-US" sz="2723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произведениях М. Ю. Лермонтова, Ф. М. Достоевского, И. С. Тургенева, И. А. Бунина, В. Г. Распутина.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внутренний кризис молодого героя
</a:t>
            </a:r>
            <a:endParaRPr lang="en-US" sz="2639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типичной композиции произведений о нравственном испытании и психологическом надломе.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литературе как источник защиты или травмы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лучших семейных сценах герой получает тепло, доверие и нравственную поддержку, которые помогают удержаться от внутреннего распада и сохранить чувство достоинства.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контроль, холодность и подавление воли превращают дом в пространство страха, где юный герой учится молчать и скрывать подлинные чувства.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голод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Молчание, равнодушие и разрушенные отношения лишают подростка чувства защищённости, поэтому конфликт переживается глубже, чем отдельная ссора.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не слышат ребёнка и не признают его право на самостоятельность, семейная среда становится первым опытом несвободы личности.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как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интернат или взвод в литературе часто показывают не обучение, а проверку на прочность. Герой сталкивается с насмешкой, грубостью и давлением нормы.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среда и сверстники в конфликте юной личности
</a:t>
            </a:r>
            <a:endParaRPr lang="en-US" sz="245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быть чужим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иное происхождение или непохожие взгляды делают его особенно уязвимым. Стремление не выделяться постепенно сменяется болезненным чувством отчуждения.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ранимого подростка подтверждается реальностью: уязвимость в этом возрасте требует внимания, а не обесценивания.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(WHO), Adolescent mental health, данные о подростках 10–19 лет; актуально по состоянию на 2024 год.
</a:t>
            </a:r>
            <a:endParaRPr lang="en-US" sz="988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в литературе и масштабы психологической уязвимости
</a:t>
            </a:r>
            <a:endParaRPr lang="en-US" sz="192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седьмой подросток сталкивается с психическим расстройством, тема внутреннего надлома в литературе отражает не исключение, а важную социальную проблему.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 и новые формы внутреннего надлома
</a:t>
            </a:r>
            <a:endParaRPr lang="en-US" sz="2466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появления постоянной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герой ищет признание в семье, школе и среди друзей. Его уязвимость связана с живым общением, где особенно болезненны равнодушие, насмешка и отказ принять его всерьёз.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цифровую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расширяют пространство сравнения: чужая успешность, популярность и «идеальные» образы усиливают ощущение собственной недостаточности. Внутренний конфликт становится почти непрерывным.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самооценки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начинает зависеть от реакции аудитории, считает отметки внимания мерилом ценности и боится выпадения из круга общения. Так формируется новая форма одиночества — среди постоянных контактов.
</a:t>
            </a:r>
            <a:endParaRPr lang="en-US" sz="1165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литературный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тексты о подростках показывают знакомые мотивы признания, любви и поиска себя, но в условиях цифрового давления. Классический конфликт получает современный язык и новые причины тревоги.
</a:t>
            </a:r>
            <a:endParaRPr lang="en-US" sz="11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надломленность героя по деталям текста
</a:t>
            </a:r>
            <a:endParaRPr lang="en-US" sz="2371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психологическое состояние героя проявляется в поведении, речи и повторяющихся художественных деталях.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жесты, интонации и символы помогают увидеть не случайную грусть, а устойчивый кризис, который меняет поведение и отношения героя.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русской литературе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боли к внутреннему восстановлению
</a:t>
            </a:r>
            <a:endParaRPr lang="en-US" sz="2671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типичным психологическим и нравственным этапам литературного развития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литературе становится настоящей поддержкой для героя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начинается с умения выслушать без осуждения. Для юного героя особенно важно, чтобы его боль признали реальной, а не преуменьшили или высмеяли.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 нравственный пример: человек, который сам ведёт себя честно, терпеливо и достойно, помогает герою увидеть иной способ жить и отвечать за себя.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громких слов действует конкретный поступок — помощь, защита, письмо, разговор или молчаливое присутствие. Такое участие возвращает ощущение человеческой опоры.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рядом оказываются холодность, насмешка и унижение, кризис углубляется. Литература подчёркивает: разрушает не только жестокость, но и равнодушие к чужой слабости.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52" y="2630951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827" y="2630951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387" y="2630951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7693" y="2630951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образы юной надломленности: от Печорина до героев XX века
</a:t>
            </a:r>
            <a:endParaRPr lang="en-US" sz="1977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Печорин: разлад между силой и пустотой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производит впечатление человека, который многое понимает, но ничему не доверяет окончательно. В его образе есть внутренний холод, усталость от жизни и болезненное одиночество, подчеркнутое мотивом дороги, дневника и разорванных отношений.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XX века: хрупкость, травма, молчание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Бунина, Куприна, Шолохова и Распутина юная душа часто показана через память о ране, сдержанность и трудное взросление. Здесь особенно выразительны свеча, книга, записка и задумчивый силуэт, оставленный в полутени.
</a:t>
            </a:r>
            <a:endParaRPr lang="en-US" sz="939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Базаров: сила, которая не спасает от боли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пытается опереться на отрицание чувств, но именно чувство делает его уязвимым. Его образ связан с письмом, больничной тишиной, напряжённым спором и поздним осознанием того, что человек не сводится к убеждениям.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Раскольников: мысль, доведённая до тупика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Достоевского переживает не просто ошибку, а нравственный надлом, вызванный гордостью, бедностью и самообманом. Его путь раскрывается через тетрадь, лихорадочную речь, мрачные комнаты и мучительное самопознание, похожее на внутренний суд.
</a:t>
            </a:r>
            <a:endParaRPr lang="en-US" sz="8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не одинокую эмоцию, а сложное состояние, где внешняя резкость часто скрывает уязвимость и страх быть отвергнутым.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образам русской литературы XIX–XX веков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соединяются в образе надломленного героя
</a:t>
            </a:r>
            <a:endParaRPr lang="en-US" sz="166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пики — тревога, стыд и пустота: именно они чаще всего формируют внутренний кризис, тогда как гнев нередко служит защитой.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49041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окружающих, которые усиливают разрыв личности в литературе
</a:t>
            </a:r>
            <a:endParaRPr lang="en-US" sz="2188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героя называют слабым, смешным или «не таким», он перестаёт говорить откровенно и начинает прятать боль за молчанием или показной резкостью.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Грубая 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разрушает доверие быстрее прямого конфликта. Герой чувствует, что его переживания не заслуживают серьёзного отношения, и ещё сильнее уходит в себя.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Моральное превосходство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Поучающий тон без сочувствия заставляет юного персонажа защищаться. Вместо диалога возникает стыд, а вместе с ним — желание оборвать общение.
</a:t>
            </a:r>
            <a:endParaRPr lang="en-US" sz="1136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понять боль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опасное — игнорирование чужого страдания. Когда боль не признают, надлом становится образом жизни и начинает определять поступки героя.
</a:t>
            </a:r>
            <a:endParaRPr lang="en-US" sz="11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источники поддержки помогают герою выйти из кризиса и восстановить связь с собой и миром.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может быть прямой и символической: слово, пример, встреча или возвращение к нравственному идеалу нередко оказываются важнее формального сочувствия.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и жизненные ресурсы помощи юному герою
</a:t>
            </a:r>
            <a:endParaRPr lang="en-US" sz="2215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сюжетам о взрослении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Надлом как точка выбора в судьбе литературного героя
</a:t>
            </a:r>
            <a:endParaRPr lang="en-US" sz="2257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замкнутости к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 проверяет, способен ли герой выйти из круга обиды. Если он принимает ответственность, надлом становится началом взросления, а не концом личности.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пути 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дороги, рассвета, возвращения домой и выхода из тьмы выражают надежду на перемену. Контраст света и темноты подчёркивает: выбор в пользу добра остаётся возможным.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Надлом юной души в литературе: испытание, которое может привести к росту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хрупкость юности — не слабость, а форма высокой чувствительности. Именно через кризис герой учится понимать себя, других и цену нравственного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2026-05-20T03:25:46Z</dcterms:created>
  <dcterms:modified xsi:type="dcterms:W3CDTF">2026-05-20T03:25:46Z</dcterms:modified>
</cp:coreProperties>
</file>