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живая среда обитания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дом для растений, животных и маленьких невидимых помощников.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3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жизнь под ногами
</a:t>
            </a:r>
            <a:endParaRPr lang="en-US" sz="1838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покрывает сушу тонким, но очень важным слоем. Она рождается медленно из камней и остатков живых существ, а потом становится местом, где растения растут, а многие животные находят укрытие и пищу.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9813" y="1317313"/>
            <a:ext cx="65565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почва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глина и мелкие камешки образуют основу почвы. Они определяют её плотность, рыхлость и то, как быстро через неё проходит вода.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
</a:t>
            </a:r>
            <a:pPr algn="ctr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появляется из разложившихся остатков растений и животных. Он делает землю тёмнее, питательнее и помогает новым растениям быстрее расти.
</a:t>
            </a:r>
            <a:endParaRPr lang="en-US" sz="1397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ctr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заполняет часть пустот между частицами почвы. Она нужна корням, чтобы растения могли пить и получать растворённые вещества.
</a:t>
            </a:r>
            <a:endParaRPr lang="en-US" sz="162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есть маленькие промежутки, где находится воздух. Он помогает корням и почвенным жителям дышать и чувствовать себя хорошо.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почва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прочно держат растение в земле, чтобы его не качал ветер. Они помогают ему оставаться на месте даже под дождём и на открытом лугу.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корни удерживают растение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корни растение всасывает воду и минеральные соли. Влажная почва защищает корни от жары и даёт им всё необходимое для роста.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корни получают питание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растениям нужна почва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служит растениям опорой. Благодаря ей стебли и корни не лежат на земле, а тянутся вверх к свету и воздуху.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почвы растения получают воду и питательные вещества. Чем земля богаче и рыхлее, тем легче корням добывать всё нужное для жизни.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хорошей почве растения развиваются быстрее. У них чаще появляются зелёные листья, цветки, плоды и семена, а на бедной земле им заметно труднее.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почве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прокладывают ходы и перемешивают землю. После их работы почва становится рыхлее, и корням легче расти.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подземные ходы и камеры. В таких укрытиях они хранят пищу и заботятся о потомстве.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Жуки, мокрицы и личинки насекомых живут среди комочков земли и остатков листьев. Им нравится влажность, тень и спокойствие.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не видны глазу, но работают постоянно. Они разлагают остатки растений и помогают почве оставаться живой.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 в почве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растения дают остатки, а почвенные жители превращают их в перегной.
</a:t>
            </a:r>
            <a:endParaRPr lang="en-US" sz="1463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21" y="1462727"/>
            <a:ext cx="543900" cy="483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2100" y="1462802"/>
            <a:ext cx="543900" cy="483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977" y="1441586"/>
            <a:ext cx="525900" cy="525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червь помогает земле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3247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Прокладывает ходы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червь делает в земле длинные проходы. По ним в почву легче попадают воздух и вода, а корням становится свободнее.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129400" y="13512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Перемешивает слои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червь движется, он смешивает верхний и нижний слои почвы. Земля становится более однородной, мягкой и удобной для растений.
</a:t>
            </a:r>
            <a:endParaRPr lang="en-US" sz="1767" dirty="0"/>
          </a:p>
        </p:txBody>
      </p:sp>
      <p:sp>
        <p:nvSpPr>
          <p:cNvPr id="12" name="Text 3"/>
          <p:cNvSpPr txBox="1"/>
          <p:nvPr/>
        </p:nvSpPr>
        <p:spPr>
          <a:xfrm>
            <a:off x="6934100" y="1354411"/>
            <a:ext cx="1717500" cy="31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корням
</a:t>
            </a:r>
            <a:pPr algn="l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червя корни легче находят влагу и питание. Поэтому почва дольше остаётся плодородной, а растения чувствуют себя бодрее.
</a:t>
            </a:r>
            <a:endParaRPr lang="en-US" sz="176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другие почвенные жители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в земле целые подземные города: ходы, камеры и кладовые. Там они хранят пищу, выращивают потомство и прячутся от непогоды.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ними живут жуки, мокрицы и личинки насекомых. Все эти маленькие жители помогают почве быть живой, хотя работают почти незаметно.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грамм
</a:t>
            </a:r>
            <a:pPr algn="ctr" indent="0" marL="0">
              <a:lnSpc>
                <a:spcPct val="100000"/>
              </a:lnSpc>
              <a:buNone/>
            </a:pPr>
            <a:r>
              <a:rPr lang="en-US" sz="23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может содержать миллиарды микроорганизмов, которые незаметно поддерживают её жизнь.
</a:t>
            </a:r>
            <a:pPr algn="ctr" indent="0" marL="0">
              <a:lnSpc>
                <a:spcPct val="100000"/>
              </a:lnSpc>
              <a:buNone/>
            </a:pPr>
            <a:r>
              <a:rPr lang="en-US" sz="23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почвоведению и микробиологии почв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крошечная часть земли хранит огромную скрытую активность и помогает растениям расти.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почва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рыхлая и легко рассыпается. Вода проходит через неё быстро, поэтому такая почва быстрее высыхает и хуже удерживает питательные вещества.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почва плотнее и тяжелее. Она дольше сохраняет влагу, но после дождя может становиться липкой и трудной для корней.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плодородная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много перегноя, поэтому она тёмная, мягкая и особенно полезная для растений. Именно такую почву чаще всего называют самой богатой.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 в почве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Корням растений нужна вода, чтобы расти и питать листья, стебли и цветки. Если земля пересыхает, растение быстро теряет силы и начинает вянуть.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тоже дышат, поэтому в почве обязательно должен быть воздух. В слишком мокрой и плотной земле воздуху трудно проходить к корням.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почва удобна всем её жителям. В ней легче передвигаться червям и насекомым, а вода и воздух распределяются так, как нужно природе.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остатков растений появляется плодородная почва
</a:t>
            </a:r>
            <a:endParaRPr lang="en-US" sz="221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живые организмы превращают опавшие части растений в перегной и делают почву более богатой.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 лесу, на лугу и в огороде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почву укрывают листья и хвоя. Под такой «одеялкой» земля дольше остаётся влажной, а почвенным жителям легче прятаться и находить пищу.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почва находится под густой травой. Корни травы переплетают верхний слой, поэтому земля здесь держится крепче и меньше размывается дождём.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огороде почву рыхлят и поливают. Так она становится мягкой, а корням овощей легче получать воду, воздух и питание из земли.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живут свои растения и животные, но всем нужна не слишком плотная и достаточно влажная почва. Без этого подземным обитателям было бы неуютно.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и животные меняют почву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которые тихо работают под 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растение в почве и постепенно раздвигают её комочки. Из-за этого земля становится рыхлее, а вода и воздух легче доходят до глубины. На рисунке хорошо показать корни, уходящие в тёмный слой почвы.
</a:t>
            </a:r>
            <a:endParaRPr lang="en-US" sz="1427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мастера превращения остатков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листопада и увядания растений в земле остаются сухие частицы. Черви, грибы и бактерии помогают им исчезнуть не зря: они превращают остатки в перегной. Внизу изображения можно показать тёмный богатый слой под поверхностью.
</a:t>
            </a:r>
            <a:endParaRPr lang="en-US" sz="1419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почве и делает её беднее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действия человека уменьшают количество воздуха, воды и живых организмов в почве.
</a:t>
            </a:r>
            <a:endParaRPr lang="en-US" sz="126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берегут почву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мусорят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земля остаётся здоровой и не теряет свой верхний слой. Если не оставлять мусор, почвенным жителям легче жить, а растениям — расти без лишних помех.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защищают почву от ветра и сильного дождя. Их корни удерживают верхний слой, чтобы он не размывался и не уносился водой.
</a:t>
            </a:r>
            <a:endParaRPr lang="en-US" sz="1412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компост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возвращает в землю питательные вещества, а мульча помогает удерживать влагу. Благодаря этому почва остаётся мягкой, тёплой и удобной для корней.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Относятся бережно
</a:t>
            </a:r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землю не топчут и не ломают растения, ей проще сохранять жизнь. Тогда на участке остаётся место и для урожая, и для маленьких подземных помощников.
</a:t>
            </a:r>
            <a:endParaRPr lang="en-US" sz="1396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чайная ложка
</a:t>
            </a:r>
            <a:pPr algn="ctr" indent="0" marL="0">
              <a:lnSpc>
                <a:spcPct val="100000"/>
              </a:lnSpc>
              <a:buNone/>
            </a:pPr>
            <a:r>
              <a:rPr lang="en-US" sz="24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может содержать миллионы микроорганизмов.
</a:t>
            </a:r>
            <a:pPr algn="ctr" indent="0" marL="0">
              <a:lnSpc>
                <a:spcPct val="100000"/>
              </a:lnSpc>
              <a:buNone/>
            </a:pPr>
            <a:r>
              <a:rPr lang="en-US" sz="24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окружающему миру и популярные сведения о почвенной жизни
</a:t>
            </a:r>
            <a:endParaRPr lang="en-US" sz="3605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кажется тихой, но внутри неё кипит жизнь: очень много микробов и других крошечных существ помогают растениям расти и перерабатывают остатки.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общий дом для живой природы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соединяет растения, животных, грибы и невидимых помощников. Она даёт корням влагу и питание, а многим маленьким жителям — укрытие и тепло.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всеми обитателями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земле всё связано: растение растёт, животное живёт рядом, остатки превращаются в перегной, а затем снова кормят новые растения. Так круг жизни продолжается без остановки.
</a:t>
            </a:r>
            <a:endParaRPr lang="en-US" sz="1659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 под землёй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почву — значит беречь жизнь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растения, помогает животным и даёт людям урожай. Если относиться к ней аккуратно, она долго остаётся плодородной, чистой и живой — настоящим богатством природы.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2026-05-21T08:50:23Z</dcterms:created>
  <dcterms:modified xsi:type="dcterms:W3CDTF">2026-05-21T08:50:23Z</dcterms:modified>
</cp:coreProperties>
</file>