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двух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формула для быстрого упрощения и разложения выражений.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3219" y="0"/>
            <a:ext cx="48689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 — одна из первых формул сокращённого умножения. Она показывает, как умножение связано с разложением на множители, и помогает быстрее упрощать выражения, проверять вычисления и решать простые уравнения.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формулу нужно знать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разности квадратов всегда есть две части, каждая из которых должна быть полным квадратом.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только тогда, когда обе части выражения действительно являются квадратами.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a²−b²=(a−b) (a+b) и определение квадрата выражения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разности квадратов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a²−b² сначала стоят два квадрата, между которыми находится знак минус. Именно эта структура позволяет распознать выражение как разность квадратов и применить готовое преобразование.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получаются две скобки: (a−b) и (a+b). В них используются те же выражения, но с разными знаками, поэтому результат сохраняет исходное значение.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применимости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подходит для чисел, букв и более сложных выражений, если оба слагаемых можно записать в виде полных квадратов. Это делает её универсальным инструментом алгебры.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заменяет длинное умножение более короткой записью. Благодаря этому проще упрощать выражения, находить множители и видеть скрытую структуру алгебраической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разность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выделения формулы a²−b²=(a−b) (a+b) по шагам.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малого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 стороной b имеет площадь b². Разность двух площадей можно увидеть как удалённую часть большого квадрата, которую нужно выразить через простые множители.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большого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 стороной a имеет площадь a². Если представить эту площадь геометрически, становится понятнее, почему в формуле участвует именно квадрат величины.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помогает понять, что формула не случайна. Она отражает реальное разбиение фигуры на части и делает разложение на множители более понятным.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Оставшаяся фигура распадается на две прямоугольные области. Их стороны связаны с выражениями (a−b) и (a+b), поэтому появляется произведение двух скобок.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исходные выражения и их разложение по формуле разности квадратов.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полные квадраты, затем извлекают их корни и записывают две скобки с противоположными знаками.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формула a²−b²=(a−b) (a+b)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 на множители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ученик торопится и не проверяет, действительно ли оба слагаемых являются квадратами.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рискованная ситуация — попытка применить формулу к сумме квадратов; такой пример нужно сразу распознавать как неподходящий.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типичных ошибок при изучении формулы разности квадратов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применении формулы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разложения умножением обратно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члены сокращаются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произведении появляются члены ab и −ab. Они взаимно уничтожаются, поэтому остаётся только разность квадратов a²−b², как и должно быть.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ответ, нужно перемножить полученные множители. При раскрытии скобок видно, что формула должна вернуть исходное выражение без изменений по значению.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проверке результат не совпал с исходным выражением, значит, где-то неверно записан знак или сам множитель. Такой способ сразу показывает ошибку.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два близких числа удобно объединять в одну короткую формулу.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отличаются мало, разность квадратов позволяет заменить длинный счёт на одно быстрое умножение.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a²−b²=(a−b) (a+b) и примеры устного счёта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с буквенными выражениями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выделить квадраты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обе части выражения действительно являются квадратами. В примере \((x+2)^2-9\) первое слагаемое уже записано как квадрат, а второе можно представить как \(3^2\).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распознавания квадратов извлекают их корни: из \((x+2)^2\) получается \(x+2\), а из \(9\) — число 3. Именно эти выражения станут основой для новых скобок.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две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составляют две скобки с одинаковыми выражениями и разными знаками. В нашем примере получается \((x+2-3) (x+2+3)\), то есть \((x-1) (x+5)\).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полезно раскрыть скобки и убедиться, что исходное выражение восстановилось. Такая проверка особенно важна, когда в примере есть буквы, дроби или выражения в скобках.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разложения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для выражений вида x²−49, 9a²−16, 25−y².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формулы связаны с одними и теми же буквами, но устроены по-разному. У разности квадратов меньше всего слагаемых, поэтому она легко заметна среди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отличается отсутствием среднего члена, а значит, ее проще выделить в выражении и быстрее применить при преобразованиях.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«Формулы сокращенного умножения»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формул сокращенного умножения
</a:t>
            </a:r>
            <a:endParaRPr lang="en-US" sz="275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решением уравнений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левую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можно записать как разность квадратов, сначала его раскладывают на множители. Для \(x^2-25=0\) получаем \((x-5) (x+5)=0\), и задача становится гораздо короче.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правило нуля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равно нулю тогда и только тогда, когда хотя бы один множитель равен нулю. Поэтому сразу получаются два простых уравнения: \(x-5=0\) и \(x+5=0\).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двух линейных уравнений находятся корни \(x=5\) и \(x=-5\). Такой способ показывает, как разложение на множители помогает решать квадратные уравнения без сложных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удобно видеть, как из квадратов получаются пары скобок с противоположными знаками.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распознаются полные квадраты, затем извлекаются их корни и записываются две скобки с разными знаками.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алгебре 7 класса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7 класса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28222"/>
            <a:ext cx="213008" cy="1893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нужно помнить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между квадратами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только тогда, когда между двумя квадратами стоит знак минус. Если вместо него стоит плюс, выражение уже не относится к разности квадратов.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квадраты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должен быть полным квадратом числа, буквы или выражения. Сначала проверяют, можно ли извлечь корень без остатка, и только потом применяют формулу.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противоположные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извлечения корней записывают две скобки: сначала разность, затем сумму. Порядок можно менять, но знаки внутри скобок должны быть противоположными.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умножением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разложение полезно проверить раскрытием скобок. Если где-то допущена ошибка в знаке или корне, результат умножения сразу покажет несоответствие исходному выражению.
</a:t>
            </a:r>
            <a:endParaRPr lang="en-US" sz="12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квадрата, одна разница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большой квадрат со стороной a и маленький квадрат со стороной b. Если из большой площади убрать маленькую, останется фигура, которую можно разрезать на две прямоугольные части. Их размеры подсказывают ответ: \((a-b) (a+b)\).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рисунок помогает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хорошо видно, что формула не берется «из воздуха», а отражает геометрию. Один квадрат отвечает за \(a^2\), другой — за \(b^2\), а оставшееся пространство складывается в прямоугольники, удобные для умножения и разложения.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для запоминания формулы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полезна не только в упражнениях, но и в быстрых вычислениях. Она позволяет заменить длинное преобразование коротким разложением на множители.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из трех случаев разность квадратов сокращает путь решения и делает вычисления заметно короче.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алгебры 7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формула экономит вычисления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465" y="2077821"/>
            <a:ext cx="191272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340" y="2077821"/>
            <a:ext cx="191272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2878" y="2077821"/>
            <a:ext cx="163948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после изучения темы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выражение вида \(a^2-b^2\) и понимает, что перед ним именно разность квадратов, а не сумма или другое алгебраическое выражение.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Разлагать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\(a^2-b^2=(a-b) (a+b)\) он быстро записывает две скобки и правильно выбирает знаки, не выполняя лишних вычислений.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ученик умеет раскрыть скобки обратно и убедиться, что полученное выражение совпадает с исходным, если знаки выбраны верно.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Применять в вычислениях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считать быстрее, упрощать записи и решать простые уравнения. Это делает ее одним из базовых инструментов темы «Формулы сокращенного умножения».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 — короткий путь к 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\(a^2-b^2=(a-b) (a+b)\) помогает быстрее упрощать выражения, проверять вычисления и решать уравнения. Чем лучше ученик ее узнает, тем увереннее работает с алгеброй.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2026-05-29T11:01:47Z</dcterms:created>
  <dcterms:modified xsi:type="dcterms:W3CDTF">2026-05-29T11:01:47Z</dcterms:modified>
</cp:coreProperties>
</file>