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Межпредметные исследования: PSHE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становятся понятнее, когда связаны с реальной жизнью подростка.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PSHE в школьной жизни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PSHE — это язык повседневных решений: как понимать себя, общаться, соблюдать безопасность и проявлять уважение к другим.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066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75657" y="3084118"/>
            <a:ext cx="5625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межпредметного подхода
</a:t>
            </a:r>
            <a:endParaRPr lang="en-US" sz="3147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PSHE связывает уроки с тем, что подросток видит каждый день: дома, в школе, в дороге и в интернете. Так знания перестают быть абстрактными и становятся полезными для выбора поведения.
</a:t>
            </a:r>
            <a:endParaRPr lang="en-US" sz="1216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ситуации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Межпредметный формат показывает, что здоровье, дружба, правила и различия не принадлежат одному предмету. Они обсуждаются в разных контекстах и помогают видеть связь между учебой и личным опытом.
</a:t>
            </a:r>
            <a:endParaRPr lang="en-US" sz="1216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предметов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 PSHE поддерживают самостоятельность: ученик учится задавать вопросы, оценивать риск и искать безопасный вариант действий. Это укрепляет критическое мышление и ответственность за свои решения.
</a:t>
            </a:r>
            <a:endParaRPr lang="en-US" sz="1216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PSHE требуют уважительного общения, умения слушать и замечать чувства других. Поэтому курс развивает эмпатию и помогает выстраивать спокойный, безопасный диалог в классе.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 уважением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886273"/>
            <a:ext cx="4791900" cy="13600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 навыки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PSHE можно сгруппировать по основным сферам личной и школьной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ведут к практическому выбору и заметным последствиям для повседневного поведения.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курса PSHE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45820"/>
            <a:ext cx="8424000" cy="20319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благополучие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питание и движение влияют на энергию, внимание и настроение. Для подростков особенно важно замечать, когда усталость мешает учиться, и вовремя возвращаться к простому, стабильному режиму.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2594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не всегда заметен сразу, поэтому полезно распознавать его признаки: раздражительность, напряжение, рассеянность. PSHE предлагает короткие способы саморегуляции — паузу, дыхание, движение или спокойный разговор.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601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саморегуляция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718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за помощью — это не слабость, а безопасное действие. Ученик должен понимать, когда нужен взрослый, школьный специалист или доверенный человек, особенно если проблема повторяется.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25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поддержка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842850" y="3688575"/>
            <a:ext cx="18303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 помогают перенести тему в практику: лечь спать вовремя, не отвечать резко, сделать паузу перед спором и обсудить трудную ситуацию с тем, кому доверяешь.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6849900" y="3404460"/>
            <a:ext cx="1816200" cy="2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шаги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уважительного общения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075900" y="118917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075900" y="145361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распознать личные границы: что можно обсуждать, а что остаётся личным. Умение сказать «нет» спокойно и без оправданий помогает защитить себя и сохранить уважение к собеседнику.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075900" y="3814127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Дружеская поддержка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2075900" y="4078565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одноклассников строится на простых действиях: предложить помощь, не подхватывать насмешку, вмешаться при давлении и при необходимости обратиться к взрослому. Это делает общение безопаснее для всех.
</a:t>
            </a:r>
            <a:endParaRPr lang="en-US" sz="947" dirty="0"/>
          </a:p>
        </p:txBody>
      </p:sp>
      <p:sp>
        <p:nvSpPr>
          <p:cNvPr id="15" name="Text 6"/>
          <p:cNvSpPr txBox="1"/>
          <p:nvPr/>
        </p:nvSpPr>
        <p:spPr>
          <a:xfrm>
            <a:off x="2075900" y="2939144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обиду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2075900" y="3203582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шутка задевает или унижает, лучше назвать это прямо и без агрессии. PSHE учит замечать, что не всем одинаково смешно, и вовремя останавливать обидные слова.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075900" y="2064160"/>
            <a:ext cx="6488700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075900" y="2328599"/>
            <a:ext cx="64887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слушать до конца и не перебивать, даже если мнение не совпадает с вашим. Так спор остаётся вежливым, а собеседник чувствует, что его действительно услышали.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при риске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распознавания опасности к безопасному действию в школе, дома и онлайн.
</a:t>
            </a:r>
            <a:endParaRPr lang="en-US" sz="161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гражданственность в классе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59999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Дежурство и порядок в классе показывают, что общие пространства требуют внимания каждого. Если все соблюдают очередь, убирают за собой и бережно относятся к вещам, среда становится спокойнее и удобнее.
</a:t>
            </a:r>
            <a:endParaRPr lang="en-US" sz="1184" dirty="0"/>
          </a:p>
        </p:txBody>
      </p:sp>
      <p:sp>
        <p:nvSpPr>
          <p:cNvPr id="12" name="Text 3"/>
          <p:cNvSpPr txBox="1"/>
          <p:nvPr/>
        </p:nvSpPr>
        <p:spPr>
          <a:xfrm>
            <a:off x="363036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9999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проявляется в мелочах: вернуть чужую вещь, закрыть дверь, не шуметь, когда кто-то работает. Такие действия формируют доверие и помогают классу чувствовать себя командой.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3036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ответственность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736323" y="1899847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обсуждении помогает ученикам замечать, что решения касаются всех. Важно не только высказывать мнение, но и принимать чужие аргументы, не превращая несогласие в конфликт.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9361" y="1514378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решения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36323" y="3268622"/>
            <a:ext cx="3951189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 о разногласиях учит искать решение без давления и насмешек. Это полезно не только в школе, но и в любом общем пространстве, где людям нужно договариваться.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39361" y="2883153"/>
            <a:ext cx="3948433" cy="32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нормам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школьные истории об уважении к различиям
</a:t>
            </a:r>
            <a:endParaRPr lang="en-US" sz="2681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учиться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обсуждают, почему у людей разные привычки, интересы и способы говорить. Один ученик любит тихую работу, другой быстрее думает вслух, и оба могут успешно учиться. Инклюзивная среда начинается там, где различия не мешают участию.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без стереотипов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появляются истории о семье, языке и традициях, и они не превращаются в «необычность». Когда учитель подбирает примеры без стереотипов, каждый ребёнок видит, что его опыт важен и уместен.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включают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кто-то пользуется другой формой общения или нуждается в дополнительной поддержке, класс учится выбирать точные и доброжелательные слова. Это снижает напряжение и помогает всем чувствовать себя включёнными в работу.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напрямую влияет на внимание, память и настроение подростка.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часов
</a:t>
            </a:r>
            <a:endParaRPr lang="en-US" sz="4668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диапазон сна обычно рекомендуют школьникам 11–14 лет.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Sleep Foundation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напоминает, что курс объединяет несколько сторон жизни подростка в один разговор о языке, поведении и выборе.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компонента курса соединяют личное, социальное, здоровье и экономическое развитие.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аббревиатуры PSHE (Personal, Social, Health and Economic education)
</a:t>
            </a:r>
            <a:endParaRPr lang="en-US" sz="10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математикой и данными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занятии ученики учатся читать простые таблицы и замечать, как данные поддерживают или ослабляют аргумент.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ученики сравнивают факт, мнение и вывод, тем увереннее они оценивают сообщения с числами.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задач по математической грамотности в PSHE
</a:t>
            </a:r>
            <a:endParaRPr lang="en-US" sz="12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творчество помогает говорить о PSHE
</a:t>
            </a:r>
            <a:endParaRPr lang="en-US" sz="3125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вместо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ИЗО класс получает задание передать «настроение недели» только цветом и формой. Один выбирает мягкие линии и тёплые оттенки, другой — резкие контрасты и плотные пятна. Обсуждение показывает, что чувства можно выражать по-разному и без единственного правильного ответа.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Коллаж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темы идентичности дети создают коллаж из символов, которые отражают их интересы, привычки и важные для них люди. После этого они сравнивают работы и замечают, как по-разному можно рассказывать о себе. Так формируется уважение к различиям и внимательное слушание.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музыкальной части ученики собирают короткий звуковой образ поддержки: тихий ритм, повторяющийся мотив, пауза перед вступлением. Затем группа объясняет, почему именно так звучит спокойствие или доверие. Работа помогает говорить об эмоциях аккуратно и безопасно.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представления о правилах и справедливости
</a:t>
            </a:r>
            <a:endParaRPr lang="en-US" sz="2203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эпох и сообществ показывает, что представления о праве, уважении и равенстве меняются вместе с обществом.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взглядов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разговоры о правилах, обязанностях и справедливости помогают увидеть, что нормы нужны для совместной жизни и защиты других.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 общественные нормы
</a:t>
            </a:r>
            <a:endParaRPr lang="en-US" sz="1292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PSHE это переходит в обсуждение личного выбора: как уважать чужую позицию, отстаивать границы и участвовать ответственно.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выбор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безопасный разговор в 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договорённости и сигналы помогают обсуждать личные темы без давления и насмешек.
</a:t>
            </a:r>
            <a:endParaRPr lang="en-US" sz="14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ситуации шаг за шагом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читает ситуацию и отмечает, что именно вызывает давление: просьба, пароль, фото или спешка. Это помогает отделить дружескую помощь от нарушения личных границ и безопасности.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 риск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давление не прекращается, следующий шаг — обратиться к взрослому, который может помочь разобраться и остановить ситуацию. Такой порядок показывает, что просить помощи нормально и безопасно.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Обратись за поддержкой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 выбирает спокойный ответ: отказать, предложить другой способ поддержки или коротко объяснить, почему личные данные нельзя передавать. Важна вежливость без лишних оправданий.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Скажи чётко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830023"/>
            <a:ext cx="4791900" cy="13600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обсуждения ситуаций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отработать короткие реплики и увидеть, какие ответы сохраняют уважение и личные границы.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ситуации есть выбор между эскалацией и спокойным, уважительным ответом.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сценарии для практики общения в PSHE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отслеживается прогресс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Оценивание показывает не только знание правил, но и то, как ученик применяет их в разговоре и в выборе действий.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смысл имеет регулярное наблюдение: тогда виден рост в рефлексии, речи и умении применять правила.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формирующего оценивания на уроках PSHE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70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PSHE помогает подросткам лучше понимать свои эмоции, привычки и реакции в сложных ситуациях. Это делает поведение более осознанным и помогает быстрее замечать, когда нужна поддержка.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7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себя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594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общения, границ и уважения дают школьникам понятные способы говорить спокойно и защищать себя без конфликта. Такие навыки полезны и в классе, и вне школы.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601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общение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18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разными предметами показывает, что жизненные вопросы не живут отдельно от учебы. Когда математика, язык или искусство помогают обсудить одну тему, она запоминается лучше.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725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Межпредметная польза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42850" y="2561537"/>
            <a:ext cx="1830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курс можно усиливать короткими кейсами, опросами и мини-проектами. Тогда ученики не только обсуждают правила, но и пробуют применять их в реальных школьных ситуациях.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49900" y="1899098"/>
            <a:ext cx="18162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работы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темы PSHE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PSHE соединяет знания и повседневную жизнь: помогает понимать себя, заботиться о здоровье, уважать других и действовать безопасно. Межпредметные связи делают эти идеи ближе и понятнее для школьников.
</a:t>
            </a:r>
            <a:endParaRPr lang="en-US" sz="15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2026-07-25T16:50:09Z</dcterms:created>
  <dcterms:modified xsi:type="dcterms:W3CDTF">2026-07-25T16:50:09Z</dcterms:modified>
</cp:coreProperties>
</file>