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числа 4 с однозначными числами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прибавлять 4 быстро, точно и без ошибок.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прибавление 4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Прибавить 4 можно в игре, в магазине, в задачке про игрушки или в счете по шагам. Сегодня начнем с простых примеров и постепенно дойдем до случаев, где нужно перейти через 10.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прибавление 4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Прибавить 4 — значит добавить к числу еще четыре единицы и двигаться вперед по числовому ряду на четыре шага.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начать, например, с 5, то путь будет таким: 6, 7, 8, 9. Каждый шаг приближает к правильному ответу.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четырех шагов новое число всегда больше исходного на 4. Это правило помогает быстро проверять себя в уме.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на пальцах и по шагам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сбиться, удобно показывать 4 пальца, двигать фишку по клеточкам или делать четыре маленьких шага на числовой дорожке. Так каждый прибавленный шаг становится видимым.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такие опоры в примерах 2+4, 3+4 и 4+4. Ребенок видит счет глазами и не забывает ни одного шага — почти как маленький математический следопыт.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сумму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считать без пропусков и ошибок.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66417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 перехода через 10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1+4=5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одному прибавляем четыре и получаем пять. Это самый короткий путь: достаточно сделать четыре шага вперед, не доходя до следующего десятка.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4+4=8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четырем прибавляют еще четыре, получается восемь. Здесь особенно полезно считать по одному и сравнивать результат с числовым рядом.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3+4=7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плюс четыре дает семь. Ответ легко запомнить, если повторять короткий ряд: четыре, пять, шесть, семь — и все без спешки.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2+4=6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двух до шести всего четыре шага. Такой пример удобно считать на пальцах или по клеточкам, чтобы ребенок видел каждый новый шаг.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последних шага достаточно, чтобы перейти через десяток и получить двузначный ответ.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близко к 10, важно не перепрыгнуть лишнее и считать по одному шагу.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сложения числа 4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Двигаемся вправо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ряду прибавление 4 всегда видно как движение вправо на четыре деления. Так легче понять, почему 7+4 приводит к 11, а не к случайному числу.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помогает не ошибиться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каждый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по ряду вслух: 8, 9, 10, 11, — ответ становится понятным и проверяемым. Такой способ особенно выручает, когда нужно не сбиться на десятке.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4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 3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можно разделить на 1 и 3. Это помогает сделать первый шаг до круглого числа, а потом добавить оставшуюся часть.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и 1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3 и 1 тоже работает. Такой способ показывает, что число 4 можно собрать по-разному, но ответ будет одинаковым.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и 2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один удобный разбор — 2 и 2. Он особенно полезен, когда нужно сначала дойти до 10 без лишних усилий.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способы счета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прибавлять 4 по одному: один шаг, еще один, снова шаг и еще раз. Такой способ понятен и почти не дает запутаться.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разбить 4 на части, чтобы сначала дойти до 10, а потом добавить остаток. Это удобно в примерах 8+4 и 9+4.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приводят к одному ответу. Если считать внимательно, число 4 становится дружелюбным помощником, а не хитрым ловкачом.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 счете дети пропускают одно число и получают неверный ответ. Чтобы не ошибиться, важно проговаривать каждый шаг вслух и двигаться по ряду без спешки.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путаница возникает между примерами 6+4 и 4+6. Нужно помнить: ответ не зависит от порядка чисел, но считать удобнее от большего числа.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ошибка — посчитать меньше или больше четырех шагов. Полезно загибать пальцы, отмечать клетки или смотреть на каждый шаг по числовому ряду.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примерах рядом с 10 легко забыть переход через десяток. Проверка по ряду и повторный счет помогают заметить ошибку и быстро исправить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на столе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лежат три кубика, а рядом добавляют еще четыре. Ребенок видит, как предметов становится семь, и легко связывает действие с ответом. Такой пример помогает считать не только глазами, но и по смыслу.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корзине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корзине было два яблока, потом к ним положили еще четыре. На рисунке сразу понятно, сколько стало фруктов. Яблоки удобно пересчитывать по одному, поэтому пример выглядит простым и знакомым.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Машинки на дороге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мальчика уже есть шесть машинок и к ним добавили еще четыре, картинка показывает целую коллекцию. По предметам легко увидеть, как число становится больше, а переход через 10 не пугает.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показать на картинках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шаг и убедиться, что к числу действительно прибавили 4.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219" y="3032075"/>
            <a:ext cx="22275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7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42842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в игре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Ученику показывают пример и просят назвать ответ за несколько секунд. Такая игра помогает быстрее считать и не теряться, когда нужно прибавить 4 почти мгновенно.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четыре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поднимает четыре пальца, а потом добавляет их к числу в уме. Простое движение делает счет наглядным и веселым, почти как маленький фокус.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пару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соединить пример и подходящий ответ или найти две одинаковые суммы. Задание тренирует внимание и помогает лучше запомнить случаи сложения с 4.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из картинок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рисункам можно придумать свой пример: сначала посчитать предметы, потом добавить четыре и назвать результат. Так тренировка превращается в игру с понятными образами.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жизни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было две наклейки, а потом ей подарили еще четыре. Ребенок легко представляет наклейки в альбоме и быстро находит, сколько их стало вместе.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Коли было шесть карандашей, и ему дали еще четыре. Такая задача показывает, как сложение встречается в школьных вещах, которые каждый день бывают под рукой.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лежали три конфеты, и к ним добавили четыре. Когда предметы знакомые и вкусные, считать особенно приятно — почти как перед чаепитием.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первых примеров удобно повторять подряд, как короткую считалку.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проговаривать пары по порядку, ответы запоминаются быстрее и без лишнего напряжения.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темы урока «Сложение числа 4 с однозначными числами»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на скорость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Показывайте короткие серии примеров: 2+4, 5+4, 7+4, 9+4. Ребенок отвечает быстро, а потом проверяет себя по числовому ряду, чтобы не ошибиться.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тренировка не наскучила, используйте карточки, смайлики и веселые рисунки. Чем чаще пример повторяется в игре, тем увереннее становится устный счет и тем реже возникают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3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694" y="1155650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эта тема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вперед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учится двигаться по числовому ряду на четыре шага и не пропускать числа. Это основа для уверенного устного счета в первых классах.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увидеть, что четыре можно разложить на части. Такой прием особенно полезен, когда нужно быстро дойти до 10 и прибавить оставшееся.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Ученику становится понятнее, как сверять результат и замечать ошибки. Навык проверки пригодится и в сложении, и в вычитании, а не только с числом 4.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уверенным ответам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шаги по ряду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считает по одному и делает четыре шага вперед. Так ответ получается наглядно, без спешки и лишних догадок.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счет в уме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тренировки можно прибавлять 4 быстрее, не опираясь на пальцы. Числовой ряд уже как будто живет в голове.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разные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Становятся понятны и простые примеры, и задания с переходом через 10. Это делает устный счет спокойнее и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научились на уроке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прибавить 4 к однозначному числу не страшно: помогают шаги, пальцы, числовой ряд и состав числа. Чем больше практики, тем быстрее и увереннее становится счет.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2026-05-20T12:18:17Z</dcterms:created>
  <dcterms:modified xsi:type="dcterms:W3CDTF">2026-05-20T12:18:17Z</dcterms:modified>
</cp:coreProperties>
</file>