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Афанасия Фета: природа и чувства в трёх стихотворениях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Фета говорит о самых тонких движениях человеческой души.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— один из главных мастеров русской лирики XIX века. Его стихи учат замечать, как точная деталь, звук и интонация передают чувство лучше прямого объяснения.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Фет: поэт мгновения и настроения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текстах почти нет сюжета: главное событие происходит не во внешнем мире, а в настроении лирического героя.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у Фета не просто описывают пейзаж, а помогают понять состояние человека — тревогу, покой или внутреннюю собранность.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объединяют мягкая интонация, точные эпитеты, повторы и спокойный ритм, благодаря которым ощущение становится важнее рассказа.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трёх стихотворений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раннего утра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погружает читателя в раннее утро, когда мир ещё почти не нарушен шумом. Тишина помогает почувствовать особую нежность момента.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сна подчёркивает беззащитность героини и тонкость её внутреннего мира. Лирический герой словно охраняет покой, а не просто наблюдает пейзаж.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заре ты её не буди…»: утро, сон и хрупкость чувства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текста показывают разные оттенки лирики поэта: нежность, созерцание и стойкость.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в теме позволяют увидеть, как природа у Фета становится языком чувства.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структура данной презентации.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текстам стихотворений Афанасия Фета.
</a:t>
            </a:r>
            <a:endParaRPr lang="en-US" sz="101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характер настроения в каждом стихотворении: от нежной тревоги к спокойному созерцанию и затем к собранной философичности.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разные пейзажи создают разные душевные состояния, но во всех случаях природа остаётся главным носителем смысла.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эмоционального тона трёх стихотворений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особенно важно ощущение замедления: шум дня стихает, и обычный вечер превращается в тихое, ясное переживание красоты.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гармония рождается из наблюдения за простым изменением света, воздуха и звуков; именно так бытовая картина становится лирической.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«Вечер»: гармония человека и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создают мягкую, светлую картину, в которой нет резких красок и напряжённых переходов.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короткие фразы делают чтение спокойным и размеренным, словно сам вечер постепенно опускается на землю.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строится на созерцании: красота вечера раскрывается не через событие, а через внимательное наблюдение.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помогает услышать тишину: повторяющиеся звуки передают затихание и медленное движение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стихотворения «Вечер»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909219"/>
            <a:ext cx="4063200" cy="16509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 Фета разные природные образы раскрывают разные состояния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произведениях природа не отделена от человека: она помогает понять его чувства, мысли и нравственный выбор.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стихотворений Афанасия Фета.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стихотворений Афанасия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зимой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зимние деревья и замечает их внешнюю неподвижность. За этой тишиной скрыта жизнь, которая не бросается в глаза.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человеком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превращается в размышление о человеческой судьбе. Герой понимает, что в трудные минуты важно не терять внутреннюю устойчивость.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берёза становятся примерами силы и гибкости. Их образ помогает увидеть, что стойкость бывает разной, но всегда требует терпения.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30039"/>
              </a:lnSpc>
              <a:buNone/>
            </a:pPr>
            <a:r>
              <a:rPr lang="en-US" sz="5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стихотворения звучит как нравственный совет: пережить трудности помогает не внешняя активность, а собранность и выдержка.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«Учись у них — у дуба, у берёзы…»: урок терпения и стойкости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логика стихотворения «Учись у них — у дуба, у берёзы…»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стихотворении: от зимнего наблюдения к нравственному выводу.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442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83301" y="1337271"/>
            <a:ext cx="169650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как символы чувств и характеров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обозначает не просто покой, а особое состояние беззащитности. Через этот образ поэт передаёт внутреннюю хрупкость человека, которому важно бережное отношение и тишина вокруг.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напоминает о гибкости и живучести. Даже в зимней неподвижности она сохраняет жизнь и силу, поэтому становится у Фета знаком тихой, но упорной стойкости.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символизирует твёрдость, силу и способность выдерживать испытания. Его образ помогает понять, что устойчивость может быть спокойной и внешне почти неподвижной, но внутренне очень прочной.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у Фета связан не только с началом дня, но и с уязвимостью чувства. В нём чувствуется тонкое пробуждение жизни, которое легко нарушить неосторожным словом или движением.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Фета становится временем равновесия и ясности. Когда дневная суета стихает, человек внимательнее слышит природу и лучше ощущает спокойствие, в котором скрыта красота мгновения.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Фета важно не только то, что сказано, но и как это произнесено. Короткие строки, мягкие паузы и плавный ритм создают впечатление тихого, почти шёпотом сказанного признания. Читатель словно слышит не речь, а настроение.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строка звучит как шёпот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 помогают передать шелест, тишину, медленное движение воздуха. Благодаря этому природа в стихах не выглядит нарисованной издалека: она звучит рядом, как реальный вечерний сад или тихое утро за окном.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похожие на дыхание природы
</a:t>
            </a:r>
            <a:endParaRPr lang="en-US" sz="1172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музыкальность не украшает текст, а помогает понять его глубже. Даже без длинного сюжета стихотворение оставляет сильное впечатление, потому что ритм и звучание ведут читателя к переживанию, а не к пересказу событий.
</a:t>
            </a:r>
            <a:endParaRPr lang="en-US" sz="105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который рождается из интонации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у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 А. Фета «На заре ты её не буди…», «Вечер», «Учись у них — у дуба, у берёзы…»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стихотворениях приёмы работают не отдельно, а вместе, усиливая общее настроение и точность образов.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эпитетов и олицетворения показывает: Фет создаёт живую, эмоциональную картину природы, а звукопись и повторы делают её особенно музыкальной.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приёмы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самое важное в жизни часто открывается в короткое мгновение: в тишине утра, в вечернем покое или в зимнем молчании деревьев, когда особенно ясно чувствуешь красоту мира.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становятся не украшением, а способом говорить о человеке. Заря, сон и вечер помогают увидеть чувства, которые трудно выразить прямо: нежность, тревогу, спокойствие и внутреннюю сосредоточенность.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звучит мысль о мимолётности прекрасного. То, что кажется тихим и неприметным, у Фета оказывается самым глубоким: именно такие минуты остаются в памяти и помогают понять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конкретную деталь и общий вывод о жизни. От наблюдения за природой он переходит к размышлению о стойкости, душевной силе и умении беречь хрупкое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стихотворений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7" y="1518700"/>
            <a:ext cx="39157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 А. Фета, школьный анализ образов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этих стихотворениях помогают увидеть, как Фет соединяет природную картину и внутреннее состояние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у Фета несёт не только предметное значение, но и эмоциональный оттенок, поэтому природная деталь сразу становится знаком чувства.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смысл в трёх стихотворениях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Фета короткие и построены на ясных образах, которые легко представить: заря, вечер, деревья зимой. Благодаря этому читатель быстро удерживает в памяти и картину, и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звучание: повторы, плавный ритм и мягкие созвучия делают строки похожими на песню. Поэтому стихи удобно читать вслух — они запоминаются не только смыслом, но и мелодией.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Фета легко запоминаются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наблюдение, образ и смысл в лирике Фета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Фета природная деталь превращается в художественный образ и затем — в человеческий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411" y="4070361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стихотворения показывают, что для Фета важно не громкое событие, а тихое внутреннее движение души. Читатель видит, как небольшая деталь может передать нежность, тревогу или спокойствие без прямых объяснений.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поэта не служит фоном. Она помогает понять человека: утро, вечер, снег и деревья становятся частью мысли о жизни, поэтому пейзаж звучит как язык чувств и состояний.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умеет делать стих почти звучащим. Ритм, повторы и мягкие созвучия создают особую мелодию, благодаря которой даже короткое произведение оставляет сильное и долгое впечатление.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понять, почему Фета называют мастером чистой лирики. В них нет лишнего сюжета: важнее точный образ, красота слова и глубокий смысл, скрытый в мгновении.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этих стихотворений для понимания поэзии Фета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Фета показывают, как через тишину, ритм и точные природные образы можно передать нежность, покой и стойкость, а значит — очень точно говорить о человеке и его чувствах.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Фета говорит языком человеческого сердца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2026-05-19T07:28:47Z</dcterms:created>
  <dcterms:modified xsi:type="dcterms:W3CDTF">2026-05-19T07:28:47Z</dcterms:modified>
</cp:coreProperties>
</file>