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jpe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круглых чисел: простые правила и быстрые ответы
</a:t>
            </a:r>
            <a:endParaRPr lang="en-US" sz="2597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Умножаем круглые числа быстро, просто и без лишних нулей.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числа: знакомые помощники в счёте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числа оканчиваются нулями и часто встречаются в десятках, сотнях и тысячах. Они помогают быстрее считать, лучше понимать умножение и уверенно проверять ответ без длинных вычислений.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658" y="1783200"/>
            <a:ext cx="248588" cy="28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1239" y="2067176"/>
            <a:ext cx="248325" cy="283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83512" y="2346874"/>
            <a:ext cx="248325" cy="283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30412" y="3532800"/>
            <a:ext cx="248325" cy="283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— это одинаковые группы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Конфеты в коробках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каждой коробке лежит одинаковое число конфет, умножение показывает, сколько конфет будет во всех коробках вместе. Это удобно считать и легко представить.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в рядах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кубики разложены одинаковыми рядами, умножение помогает быстро узнать общее количество. Достаточно понять, сколько рядов и сколько кубиков в каждом из них.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 на парте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парте лежат одинаковые стопки тетрадей, умножение сразу подсказывает общий счёт. Так математика становится похожей на аккуратную уборку вещей по кучкам.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в пенале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Карандаши, шаги, деньги — везде можно увидеть одинаковые группы. Умножение удобно именно потому, что оно считает не по одному предмету, а сразу целыми порциями.
</a:t>
            </a:r>
            <a:endParaRPr lang="en-US" sz="8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пример 30×4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30×4 означает четыре одинаковые группы по 30 предметов. Это удобно представить как четыре кучки, коробки или пачки, где в каждой лежит одинаковое количество.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Тридцать — это три десятка. Если взять таких групп четыре раза, получится 12 десятков, а это 120. Значит, ответ легко проверить по смыслу.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2×3=6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потом к результату добавляются два нуля, поэтому получается 600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«Умножение круглых чисел»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20×30 сначала считают 2 и 3, а затем дописывают нули из числа.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умножения круглых чисел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не потеряться: сначала считаем без нулей, потом возвращаем нули в ответ.
</a:t>
            </a:r>
            <a:endParaRPr lang="en-US" sz="91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умножении на 10 число становится в 10 раз больше: 7×10=70. Добавляется один ноль, и это легко заметить даже без калькулятора.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10, 100 и 1000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умножении на 100 число увеличивается в 100 раз: 7×100=700. Здесь к числу как будто прилипают уже два нуля — совсем не страшно!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умножении на 1000 число становится ещё больше: 7×1000=7000. Три нуля ясно показывают, насколько выросло число.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Круглое число можно разложить на десятки и сотни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Шестьдесят — это 6 десятков, а 400 — это 4 сотни. Поэтому 60×3 можно увидеть как 6 десятков, взятых три раза, то есть 18 десятков.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 десятков — это 180. Такой способ помогает понять ответ по смыслу и не путаться, когда в числе уже есть нули.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жизни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рублей три раза — это 60 рублей. Так умножение помогает быстро считать цену нескольких одинаковых покупок.
</a:t>
            </a:r>
            <a:endParaRPr lang="en-US" sz="1027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 минут два раза — это 100 минут. Умножение удобно, когда нужно сложить одинаковые промежутки времени.
</a:t>
            </a:r>
            <a:endParaRPr lang="en-US" sz="1027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 шагов четыре раза — это 1200 шагов. Такие задачи показывают, как математика помогает считать в дороге и на прогулке.
</a:t>
            </a:r>
            <a:endParaRPr lang="en-US" sz="102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забыть один или два нуля в ответе. Тогда число получается слишком маленьким и уже не похоже на правильный результат.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сложить числа вместо умножения. Например, 20×30 не равно 50, потому что здесь нужно не складывать, а умножать.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ход такой: 2×3=6, а потом дописываются два нуля. Так получается 600, и ответ становится понятным.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кажется странным, стоит проверить его ещё раз. Здравый смысл часто подсказывает ошибку быстрее любого вычислителя.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умножении
</a:t>
            </a:r>
            <a:endParaRPr lang="en-US" sz="224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помогает найти ошибку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можно проверить обратным действием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получилось 40×5=200, стоит сразу проверить себя делением. 200÷5=40, значит, ответ верный. Такая проверка похожа на маленькую подсказку: число как будто само подсказывает, правильно ли его посчитали.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Прикидка спасает от нелепых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быстро прикинуть: 40×5 — это не 45 и не 50. Это в десять раз больше, чем 4×5, поэтому ответ должен быть заметно крупнее. Маленький знак вопроса рядом с числом помогает насторожиться и перепроверить себя.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сотен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1200, если в примере 300×4.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темы урока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видим 3 сотни, потом умножаем на 4 и получаем 12 сотен. Так большой пример становится понятным и не пугает.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способа дают один и тот же ответ
</a:t>
            </a:r>
            <a:endParaRPr lang="en-US" sz="2246" dirty="0"/>
          </a:p>
        </p:txBody>
      </p:sp>
      <p:sp>
        <p:nvSpPr>
          <p:cNvPr id="8" name="Text 2"/>
          <p:cNvSpPr txBox="1"/>
          <p:nvPr/>
        </p:nvSpPr>
        <p:spPr>
          <a:xfrm>
            <a:off x="1791650" y="2405738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убираем нули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20×40 смотрим на 2×4. Получается 8, а затем к числу добавляются два нуля. Так выходит 800.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58663" y="2762912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считаем десятками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представить 40 как 4 десятка. Тогда 20×4 десятка — это 80 десятков, а значит, тоже 800. Оба пути приводят к одному ответу.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удобный способ счёта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какой приём помогает лучше всего: правило нулей, разложение на десятки и сотни или быстрая прикидка.
</a:t>
            </a:r>
            <a:endParaRPr lang="en-US" sz="82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примеры для тренировки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Коробки с конфетами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двух коробках лежит по 30 конфет. Ребёнок быстро понимает, что нужно найти две одинаковые группы, а не пересчитывать каждую конфету по отдельности. Получается весёлая задача, где сладкий пример помогает запомнить правило.
</a:t>
            </a:r>
            <a:endParaRPr lang="en-US" sz="1011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Наклейки в альбомах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пяти альбомах лежит по 10 наклеек. Такой сюжет легко представить: один альбом — одна десятка, а все вместе образуют аккуратный ряд. На картинке хорошо смотрятся яркие альбомы и весёлые наклейки.
</a:t>
            </a:r>
            <a:endParaRPr lang="en-US" sz="1017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Секунды упражнения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упражнение повторяют три раза по 50 секунд, счёт становится похожим на маленькую тренировку для ума. Часы на рисунке помогают увидеть, как круглые числа встречаются даже в спорте и делают счёт быстрее.
</a:t>
            </a:r>
            <a:endParaRPr lang="en-US" sz="101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 раз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становится каждое следующее число на этой “ступеньке”.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разрядов: единицы, десятки, сотни и тысячи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10, 100 и 1000 образуют удобную лестницу: каждая ступень выше предыдущей в десять раз. Поэтому нули в конце так хорошо помогают считать.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правила для запоминания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посчитай все нули в множителях и допиши их к ответу. Нули нельзя терять, потому что именно они делают число большим и помогают сохранить правильный результат.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умножай числа без нулей. Если в примере 20×30, считаем 2×3 и получаем 6. Это самый быстрый шаг, с которого удобно начинать.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кажется странным, проверь себя прикидкой. 20×30 должно быть намного больше 20, но не похоже на огромный ответ вроде 2000.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 с устным счётом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ряд: 10×6=60, 20×6=120, 30×6=180. Здесь каждый следующий ответ становится больше на 60, и закономерность быстро запоминается. Ум становится внимательным, как маленький счётчик.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продолжить цепочку: 40×6. Если заметить, что прибавляется ещё одна шестёрка десятков, ответ находится почти без усилий. Такие короткие ряды отлично тренируют устный счёт и уверенность.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5997" y="2209826"/>
            <a:ext cx="252263" cy="288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94128" y="2879603"/>
            <a:ext cx="216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55978"/>
            <a:ext cx="2748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53233"/>
            <a:ext cx="274800" cy="2198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ученик после этой темы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 круглые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уверенно узнаёт числа с нулями в конце и понимает, сколько в них десятков или сотен. Это помогает не путаться в больших ответах и не бояться длинных примеров.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Умножает быстрее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может считать круглые числа на однозначные и двузначные множители, сначала умножая маленькие числа, а потом дописывая нужное количество нулей. Так пример решается без лишней суеты.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Проверяет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умеет прикинуть, похож ли ответ на правду, и проверить его обратным действием. Это помогает заметить ошибку раньше, чем она успеет спрятаться.
</a:t>
            </a:r>
            <a:endParaRPr lang="en-US" sz="902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Видит связь между примерами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понимает, почему 40×30 и 4×3 связаны между собой, но дают разные числа. Разрядность меняет ответ, а смысл умножения остаётся прежним.
</a:t>
            </a:r>
            <a:endParaRPr lang="en-US" sz="97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0926" y="2015000"/>
            <a:ext cx="3640200" cy="2538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5125" y="2971500"/>
            <a:ext cx="39297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числа делают умножение удобным и понятным. Сначала считаем маленькие числа, потом аккуратно добавляем нули и обязательно проверяем ответ, чтобы он не убежал в неправильную сторону.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нули помогают считать быстрее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2026-05-24T10:25:35Z</dcterms:created>
  <dcterms:modified xsi:type="dcterms:W3CDTF">2026-05-24T10:25:35Z</dcterms:modified>
</cp:coreProperties>
</file>