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ключевые особенности и 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сосудистые растения с разнообразными листьями и важной экологической ролью.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папоротники возникли 360 млн лет назад и доминировали в древних лесах, участвуя в формировании каменного угля. Современные виды адаптированы к различным условиям.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папоротников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сосудистые споровые растения, включающие настоящие папоротники, хвощи и плауны, объединённые в отдел Pteridophyta.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папоротников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выделяет около 40 семейств папоротников с разной морфологией и географическим распространением.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папоротников адаптированы к влажным условиям, но встречаются виды, приспособленные к засушливым и водным средам.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подземной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— подземный побег, запасает питательные вещества и обеспечивает вегетативное размножение. Придаточные корни развиваются из корневища. Стебель часто короткий и малозаметный.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— листья папоротников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— характерные листья папоротников, обеспечивающие фотосинтез и образование спор. Они отличаются разнообразием формы и выполняют жизненно важные функции.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папоротникового растения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вайи у папоротников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могут быть простыми или рассечёнными, с длиной от 2 см до 5 м. Такая вариативность помогает адаптироваться к разным условиям среды и эффективнее использовать свет.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размеры вайи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Текстура и особенности поверхности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бывают кожистыми, нежными или глянцевыми, что влияет на их влагостойкость и защиту от вредителей. Эти свойства отражают оригинальные экологические ниши растений.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Стерильные и спороносные вайи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папоротников встречаются два типа вайи: стерильные для фотосинтеза и спороносные для размножения. Такая дифференциация повышает эффективность жизненного цикла.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формируются на нижней стороне вайи в сорусах — специализированных органах спороношения, характерных для папоротников.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Споровое размножение папоротников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крайне мелкие и легкие, что позволяет им переноситься ветром и водой на большие расстояния для расселения растений.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размножения не подразумевает наличия цветков или семян, что отличает папоротники от покрытосеменных растений.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спор способствует разнообразию папоротников и их обширному ареалу в разных климатических зонах.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споры к взрослому растению через чередование поколений.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размножения: сперматозоиды перемещаются к яйцеклеткам только во влажной среде, что ограничивает папоротники влажными местами.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такой зависимости папоротники чаще встречаются в лесах, у водоёмов и болот, где поддерживается необходимый уровень влажности для их жизненного цикла.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жизни папоротников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распространены в разнообразных климатических зонах — от жарких тропиков до холодной субарктики, демонстрируя адаптивность к разным условиям.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обитания папоротников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сосредоточено в тропических влажных лесах, где условия способствуют обильному росту и размножению.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встречаются не только на земле, но и на скалах, в водоёмах, на стволах деревьев, часто как эпифиты и в тенистых местах.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633" y="1336325"/>
            <a:ext cx="429313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Ботаника, 2022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папоротников по местам обитания, размерам и отличительным признакам.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отражает высокую экологическую пластичность папоротников.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папоротников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человек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папоротников, например орляк и страусник, употребляют в пищу. Молодые побеги собирают в весеннее время для приготовления блюд, например, засолки и жарки. Это традиция, сохранившаяся в некоторых регионах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кулинарии и питании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Декоративное и лечебное применение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широко используют для украшения парков и садов благодаря их красивым вайям. Также корневища некоторых видов применяют в народной медицине, однако важно соблюдать дозировку, чтобы избежать отравлений.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папоротников в природных сообществах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заросли папоротников удерживают влагу в почве и препятствуют ее эрозии. Они создают микроклимат, благоприятный для развития других растений и животных в лесах.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как «лесная подстилка»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Убежище для живых организмов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служат домом и источником пищи для насекомых, амфибий и мелких млекопитающих. Их плотные кусты формируют отдельные ярусы в тропических лесах, поддерживая разнообразие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сохранили древние особенности наземных растений, включая смену поколений с чередованием полового и бесполого этапов развития.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образуют цветков и семян, что отличает их от современных семенных растений, сохраняя черты ископаемых предков.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папоротников позволяет учёным исследовать эволюционные переходы и развитие сосудистых структур в растениях.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функций и морфологии спорофита и гаметофита служит ключевым элементом для понимания биологических процессов и эволюции.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свидетели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обеспечивают широкий температурно-влажный режим, создавая оптимальные условия для разнообразия папоротников.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Атлас,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папоротников отмечается в тропических лесах, где климат способствует их активному размножению и развитию.
</a:t>
            </a:r>
            <a:endParaRPr lang="en-US" sz="110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папоротников по регионам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представители папоротникового мира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Азола — маленький водный папоротник, образующий плотные плавающие покровы. Благодаря симбиозу с бактериями, она насыщает почву азотом и используется для удобрения в рисовом хозяйстве Азии.
</a:t>
            </a:r>
            <a:endParaRPr lang="en-US" sz="1126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Азола — живой удобритель
</a:t>
            </a:r>
            <a:endParaRPr lang="en-US" sz="1581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Диплазиум — съедобный папоротник Азии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Диплазиум широко распространен в странах Восточной Азии. Его молодые побеги употребляют в пищу, используя в традиционных блюдах и как источник витаминов.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Древовидные гиганты папоротников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рода Dicksonia и Cyathea достигают высоты до 20 метров, образуя в тропиках виды, похожие на настоящие деревья и создавая уникальные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славянских поверьях цветок папоротника символизирует счастье и магическую силу, хотя реальными цветками папоротники не обладают.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 Ивана Купалы в народе искали мифический цветок папоротника, веря, что он приносит удачу и силу.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часто упоминаются в сказках и легендах разных народов, отражая их тайну и загадочность в культуре.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легенды о папоротниках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значительно сокращает естественные места обитания папоротников, особенно в тропических регионах.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папоротников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влечёт деградацию среды, где многие виды папоротников находят идеальные условия для роста и размножения.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влияют на распределение папоротников, вызывая сокращение ареалов и потерю биологического разнообразия.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растений вытесняют местные папоротники, что приводит к нарушению экосистемных связей и снижению их численности.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современном дизайне и озеленении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разнообразию форм и оттенков вайи, папоротники часто используют в садах и парках для создания природных композиций и тенистых уголков.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ландшафтном дизайне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Интерьерные растения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украшают офисы и жилые помещения, благодаря неприхотливости и способности улучшать микроклимат, благодаря красивым и пышным листьям.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Композиции с мхами и камнями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отлично сочетаются с мхами и декоративными камнями, создавая гармоничные и естественные композиции в закрытых и открытых пространствах.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папоротников позволяет изучать споровое размножение и особенности смены поколений в растениях.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научных исследованиях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генетики и физиологии папоротников помогают выявить механизмы эволюционных переходов у сосудистых растений.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популярны простые виды, такие как кочедыжники и азолы, из-за их доступности и понятного жизненного цикла.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древние и важные растения природы и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одни из древнейших растений с уникальным циклом жизни. Их значимость в экосистемах и культуре подчёркивает важность сохранения и изучения этих древних видов.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2026-05-07T15:12:31Z</dcterms:created>
  <dcterms:modified xsi:type="dcterms:W3CDTF">2026-05-07T15:12:31Z</dcterms:modified>
</cp:coreProperties>
</file>