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Words for Talking Points: фразы для уверенной речи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для ясного и уверенного устного ответа.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8" y="0"/>
            <a:ext cx="429964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разговорные фразы важны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 — это не только слова, но и умение строить мысль по шагам. Опорные фразы помогают говорить связно, меньше останавливаться и звучать увереннее даже при небольшом словарном запасе.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начала ответа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Обозначить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Today I am going to talk about… или My topic is… сразу показывают, о чём будет ответ. Это помогает начать спокойно и без долгой паузы.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первый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First of all, I would like to say… и Let me start with… подходят, когда нужно мягко перейти к первой мысли. Они звучат естественно и понятно.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простую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ответа лучше использовать короткие конструкции с ясным смыслом. Они легче запоминаются и позволяют сосредоточиться на содержании, а не на поиске сложной грамматики.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без задержки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Подготовленная фраза в начале ответа снижает волнение. Ученик быстрее включается в речь и сразу задаёт нужный тон всему выступлению.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уверенное вступление на английском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вступление начинается с прямого указания темы. Слова today, first и to begin with помогают сразу показать, что ответ идёт по плану и будет логичным.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первый тезис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названия темы полезно сразу назвать главную мысль. Тогда слушателю проще понять, о чём будет речь, а сам ответ звучит собранно и по-деловому.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продолжением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this topic или to begin with создают естественный переход к основной части. Они помогают не перескакивать с мысли на мысль и удерживать структуру ответа.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уменьшают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короткими фразами особенно полезны у доски: они напоминают нужные слова и помогают говорить спокойнее, даже если ученик немного волнуется.
</a:t>
            </a:r>
            <a:endParaRPr lang="en-US" sz="1343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6882"/>
            <a:ext cx="4022400" cy="22182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устойчивая фраза помогает решить одну речевую задачу и делает ответ более собранным.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лучше заранее знать фразы для каждой части ответа: начало, переход, пример и 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фраз для устного ответа по английскому языку в 9 классе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по частям устного ответа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600" y="112692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75" y="114588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24450" y="1126925"/>
            <a:ext cx="1764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52725" y="3284800"/>
            <a:ext cx="205800" cy="235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86700" y="3284800"/>
            <a:ext cx="205800" cy="235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Связующие слова между мыслями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then и after that помогают показывать последовательность событий. С ними ответ звучит организованно, а слушателю легче следить за ходом мысли.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because объясняет, почему что-то происходит или почему ученик так думает. Оно особенно полезно, когда нужно не просто назвать факт, а раскрыть его смысл.
</a:t>
            </a:r>
            <a:endParaRPr lang="en-US" sz="1173" dirty="0"/>
          </a:p>
        </p:txBody>
      </p:sp>
      <p:sp>
        <p:nvSpPr>
          <p:cNvPr id="17" name="Text 4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связующие слова используются регулярно, речь звучит увереннее и естественнее. Даже простые предложения начинают восприниматься как цельный ответ, а не набор отдельных фраз.
</a:t>
            </a:r>
            <a:endParaRPr lang="en-US" sz="1053" dirty="0"/>
          </a:p>
        </p:txBody>
      </p:sp>
      <p:sp>
        <p:nvSpPr>
          <p:cNvPr id="18" name="Text 5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also и besides вводят новую идею, не обрывая предыдущую. Это делает речь более полной и помогает избегать коротких, разрозненных предложений.
</a:t>
            </a:r>
            <a:endParaRPr lang="en-US" sz="1171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so показывает следствие и помогает соединить причину с выводом. Благодаря таким связкам ответ становится логичным и понятным без лишних объяснений.
</a:t>
            </a:r>
            <a:endParaRPr lang="en-US" sz="11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связок используются чаще всего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чаще всего нужны простые связки, которые помогают держать ответ в понятной последовательности и не терять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порядка выделяется сильнее остальных: именно она помогает выстроить ответ по плану и не сбиться в середине.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связок для устной речи; данные диаграммы — иллюстративная схема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примеров и пояснений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for example, for instance и such as помогают сделать мысль конкретной. Они особенно полезны, когда нужно подтвердить идею фактом, ситуацией или знакомым примером.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иначе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that is, in other words и it means подходят для пояснения сложного слова или мысли. Они помогают сказать то же самое проще и понятнее для слушателя.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 пересказе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пересказе текста такие фразы помогают не терять смысл и не говорить слишком общо. С ними ответ звучит точнее, а важные детали становятся заметнее.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выражения мнения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 и In my opinion показывают, что ученик высказывает собственный взгляд. Это важно, когда нужно не просто назвать факт, а объяснить, как он оценивается.
</a:t>
            </a:r>
            <a:endParaRPr lang="en-US" sz="1162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уверенное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believe и To my mind звучат чуть более развернуто и помогают сделать ответ спокойным, вежливым и уверенным. Они хорошо подходят для мини-обсуждения.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без резкости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формулы делают речь мягче и вежливее. Даже если ответ не совпадает с чужим мнением, фраза помогает сказать это спокойно и без лишней категоричности.
</a:t>
            </a:r>
            <a:endParaRPr lang="en-US" sz="121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мнение часто требуется в конце ответа или в коротком обсуждении. Заранее выученные формулы помогают говорить свободнее и не теряться в момент ответа.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устный ответ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порядок школьного ответа: от темы к выводу.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 и противопоставления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показать, что предметы или люди похожи, удобно использовать as well as, like, similarly и the same as. Эти слова помогают быстро объединить две мысли в один ясный ответ.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важно подчеркнуть отличия, подходят but, however, although и on the other hand. Они сразу показывают, что в ответе есть другая точка зрения или иной признак.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теме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связки особенно полезны, когда вы сравниваете героев текста, школьные правила, привычки или образ жизни. Благодаря им ответ звучит не как список фактов, а как связное рассуждение.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длинных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сравнительная фраза часто передаёт смысл точнее, чем большое предложение. Один удачно выбранный союз помогает быстро показать, что общего и что различается между двумя объектами.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точные слова повышают ясность ответа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особенно полезны в устной речи: они сокращают лишние объяснения и помогают быстро передать смысл без повторов и догадок.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лексика, тем понятнее ответ для слушателя. В устном сообщении ясность растёт вместе с точностью выбранных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презентации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вопросов, уточнений и ответов на реплики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вежливо реагировать, если нужно уточнить смысл, ответить коротко или выиграть несколько секунд для обдумывания.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короткие фразы помогают не теряться в разговоре и поддерживать уверенный тон даже при затруднении.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 и несогласия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поддерживаете собеседника, достаточно простых формул: I agree, That is true, Exactly, You are right. Они звучат естественно и показывают, что вы внимательно слушаете.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мнение другое, лучше сказать I do not quite agree, I see it differently, On the contrary или However. Такие выражения смягчают спор и сохраняют уважительный тон.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 диалоге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особенно нужны в парной работе и мини-дискуссиях, когда нужно быстро отреагировать на реплику одноклассника. Они помогают отвечать уверенно, но без резкости.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несогласие можно выразить спокойно и корректно. Вежливая формула часто звучит сильнее, чем прямое возражение, потому что показывает культуру речи и уверенность.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завершения ответа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к 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слушатель понял, что ответ подходит к концу, используют In conclusion, To sum up, Finally и So. Эти слова сразу задают финальный тон высказывания.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ещё раз назвать главную мысль одним-двумя предложениями. Так ответ выглядит завершённым и не обрывается внезапно, даже если он был очень коротким.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часть не должна превращаться в новый рассказ. Лучше оставить только итог, потому что именно он показывает, что вы умеете выделять главное в теме.
</a:t>
            </a:r>
            <a:endParaRPr lang="en-US" sz="1226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Уверенное окончание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конец звучит спокойно и ясно. Если заранее знать несколько финальных формул, легче закончить ответ без паузы, заминки или повторения уже сказанного.
</a:t>
            </a:r>
            <a:endParaRPr lang="en-US" sz="120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фразы по речевой задаче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подобрать готовую формулу в зависимости от части устного ответа.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устной речи на английском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повторов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постоянно использовать and и so, когда можно подобрать более точную связку. Из-за повторов речь становится однообразной и звучит менее уверенно.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пытаться сказать всё одним большим предложением, легко потерять мысль. Гораздо понятнее звучат короткие фразы, между которыми есть логичные переходы.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связок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мыслями нет слов-переходов, ответ кажется разрозненным. Слушателю трудно понять, где вы объясняете причину, а где приводите пример или вывод.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быстро меняет тему без подготовки слушателя. Простые слова first, then, however, in conclusion помогают выстроить ответ плавно и сделать его яснее.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группы слов для школьного ответа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удобно держать в памяти как готовый план: они подходят для пересказа, мини-монолога и ответа по теме на уроке.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опору дают начало, переходы и завершение: именно они задают структуру, а остальные группы уточняют и дополняют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материалам презентации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выражений достаточно, чтобы уверенно начать, продолжить и закончить короткий ответ на уроке английского.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небольшой набор покрывает самые частые речевые задачи и помогает не терять структуру во время ответа.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Базовый набор фраз из материалов презентации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делают ответ уверенным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речевые формулы помогают говорить по-английски связно, вежливо и по порядку. Если знать фразы для начала, переходов, примеров, мнения и вывода, отвечать на уроке становится намного легче.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2026-05-31T13:23:09Z</dcterms:created>
  <dcterms:modified xsi:type="dcterms:W3CDTF">2026-05-31T13:23:09Z</dcterms:modified>
</cp:coreProperties>
</file>