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мама обсуждают школьные и домашние дела.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говорят Сабина и её мама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разговор после школы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добрый и понятный разговор из жизни школьника: о школе, домашних делах и времени на отдых.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931" y="1934250"/>
            <a:ext cx="242438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934250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69200" y="2506500"/>
            <a:ext cx="3417300" cy="10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задаёт вопросы, рассказывает о школьном дне и делится своими переживаниями. Ей важно понять, что делать дальше, поэтому она внимательно слушает маму.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258350" y="1864950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968625" y="2506500"/>
            <a:ext cx="3417300" cy="10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отвечает спокойно и доброжелательно. Она помогает Сабине разобраться в делах, поддерживает её и подсказывает, как лучше распределить время и силы.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57800" y="1864950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62400" y="326250"/>
            <a:ext cx="84513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в этом диалоге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разговор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идёт дома, в знакомой и уютной обстановке, где рядом стоят стол, посуда или школьные вещи. После уроков здесь легко спокойно поговорить о прошедшем дне.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сцена напоминает обычный семейный вечер: никто не спешит, можно задать вопрос и получить ответ. Именно поэтому этот эпизод так понятен младшим школьникам.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идёт главный разговор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приходит домой и начинает рассказывать, как прошёл день. Сначала она делится самыми важными новостями, а потом переходит к делам, которые ждут её дальше.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речь заходит об уроках. Мама помогает понять, что нужно сделать сначала, чтобы не забыть задания и не тратить время впустую.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 Сабина думает об отдыхе, играх или кружке. Так становится ясно, что день школьника состоит не только из учёбы, но и из приятных моментов.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разговор касается маленьких домашних дел и сборов. Это помогает Сабине увидеть, как удобно совмещать школьные обязанности и семейные поручения.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688" y="3265225"/>
            <a:ext cx="290925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может рассказать, какие уроки были сегодня и что задали на дом. Для неё это обычная часть школьного дня, как портфель и звонок на перемену.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задания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звучит не только про работу, но и про интересные моменты. Сабина вспоминает, что было особенно удачно, и это делает беседу живой и тёплой.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понравилось в школе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69200" y="3837475"/>
            <a:ext cx="7616700" cy="7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 плавно переходят в вечерний план. Сабина вместе с мамой понимает, что и в каком порядке нужно успеть, чтобы всё получилось без лишней спешки.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1258375" y="3195925"/>
            <a:ext cx="71274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 вечер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 в разговоре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и порядок дел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мама сначала решают, когда лучше садиться за уроки. Это помогает не откладывать важное на потом и спокойно выполнить задания без спешки.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они обсуждают, с чего начать работу. Когда есть простой порядок, легче справиться с делами и оставить время на игры, отдых и любимые занятия.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учит не путать главное и второстепенное. Сначала дело, потом удовольствие — и день проходит ровнее, без лишней усталости.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волнение перед делами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немного переживает: успеет ли она всё сделать и ничего не забыть. Ей хочется справиться хорошо, поэтому она внимательно слушает маму и ищет подсказку. В этом волнении нет страха, только детская неуверенность перед большим списком дел.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маминых слов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мама отвечает спокойно, Сабина чувствует себя увереннее. Ей становится легче, будто тяжёлый рюкзак стал чуть легче на плечах. Добрый разговор помогает ей собраться и увидеть, что любую задачу можно решить шаг за шагом.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у Сабины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Сабина идёт домой и немного отдыхает после уроков. Это короткая пауза помогает ей переключиться с школьных дел на домашние и почувствовать себя спокойнее.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после школы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она может заняться играми, чтением или любимым делом. Такой отдых важен, потому что помогает восстановить силы и не устать слишком быстро.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наступает время для уроков или небольших поручений. Сабина понимает: если всё делать по очереди, день проходит легче и без путаницы.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расписании появляется кружок или другое занятие. Тогда особенно важно заранее знать план, чтобы успеть и поучиться, и порадоваться интересному делу.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не торопит Сабину, а спокойно напоминает о важных делах. Благодаря этому девочке легче собраться и понять, что нужно сделать сначала.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подсказывает порядок действий и помогает выбрать верное решение. Такой разговор учит Сабину не растеряться, а действовать уверенно и по плану.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маминой помощи — забота и терпение. Сабина чувствует поддержку, поэтому ей проще справляться с уроками, домашними делами и небольшими трудностями.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мама помогает Сабине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4348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37" y="2670575"/>
            <a:ext cx="226275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54358"/>
            <a:ext cx="239100" cy="212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вещи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Сабина убирает одежду на место и приводит комнату в порядок. Когда вещи не разбросаны, легче собираться утром и не тратить время на поиски нужной одежды.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 школьные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раскладывает тетради, пенал и учебники для следующего дня. Так она ничего не забудет и спокойно начнёт уроки, не бегая по дому в последнюю минуту.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по дому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у каждого есть свои маленькие дела, и Сабина тоже может помочь. Иногда это простая помощь, но она делает дом уютнее, а день — спокойнее для всех.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открывает пенал и проверяет, всё ли на месте: ручка, карандаш, ластик, линейка. Мама напоминает, что лучше собрать его заранее, чтобы утром не искать пропажу по всему дому. Тогда сборы проходят спокойно и без лишней суеты.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должен быть в порядке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стуле лежат аккуратно сложенные одежда, обувь и рюкзак. Мама обсуждает с Сабиной, что нужно докупить или подготовить, чтобы в школе было удобно и чисто. Такие покупки кажутся обычными, но именно они помогают чувствовать себя уверенно каждый день.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вещи для школьного дня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собрать к школе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спрашивает маму спокойно и вежливо, потому что добрый вопрос помогает быстрее получить ответ. Короткие слова «пожалуйста» и «можно» делают разговор уважительным и приятным.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отвечает без резкости и не перебивает дочь. Она говорит ясно и дружелюбно, чтобы Сабине было легко понять, что делать дальше и когда начинать дело.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непонятно, Сабина уточняет ещё раз. Вежливое «а потом?» или «что сначала?» помогает не спорить, а спокойно разобраться в порядке дел.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важно не только говорить, но и слушать. Когда собеседники отвечают друг другу спокойно, разговор идёт легко, а на душе становится так же тихо, как после дождя.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 разговоре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получает точный ответ о том, что нужно сделать сначала, а что можно оставить на потом. Это помогает ей не путаться и не хвататься за всё сразу.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подсказывает, сколько времени займут дела и когда останется минутка для отдыха. Благодаря этому Сабина может лучше распланировать свой вечер и не торопиться без нужды.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коротких ответов мамы Сабина понимает: если спросить спокойно, можно быстро узнать самое главное. Тогда домашние и школьные дела становятся понятнее и уже не кажутся такими сложными.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Сабина узнаёт от мамы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трудности и их решение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Сабина устает после школы или вспоминает о забытом задании. Мама не сердится, а помогает разобраться, что сделать сначала, чтобы трудность не выросла в большую проблему.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времени мало, семья выбирает самый удобный порядок дел. Так уроки, отдых и домашние обязанности не спорят между собой, а спокойно помещаются в один день.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говорит с Сабиной мягко и по-доброму. От этого даже обычные дела звучат не скучно, а почти как маленький семейный совет перед важным делом.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беседа звучит тёпло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не боится задавать вопросы и рассказывать о своих переживаниях. В безопасной и спокойной обстановке ей легче говорить честно и не придумывать лишнего.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нет громких замечаний и лишней строгости. Поэтому девочка чувствует поддержку и понимает: дома её слушают, а не просто торопят.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 помогает не только обсудить дела, но и сохранить хорошее настроение. Когда люди разговаривают спокойно, даже самый длинный список дел кажется короче.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2326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583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напоминает об уроках, классе, учителе и школьном дне. С ним сразу понятно, почему Сабина говорит о заданиях и подготовке к следующему дню.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часто связан с тем, когда делать уроки, когда отдыхать и когда успеть всё остальное. Слово помогает выстроить порядок дел без спешки и путаницы.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показывают, что будет после школы: дорога домой, кружок, игры или помощь по дому. Это слово делает разговор о дне Сабины понятным и живым.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— важная часть семейного общения. Она нужна, когда ребёнок устал, что-то забыл или не знает, с чего начать, а мама спокойно подсказывает выход.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— обычная школьница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переживает, но не сдаётся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похожа на многих ребят третьего класса: может волноваться, уставать и торопиться. Но рядом с мамой ей становится спокойнее, и это придаёт смелости.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старается всё успеть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учится, задаёт вопросы и старается ничего не забыть. Иногда ей нужно чуть больше времени, но она всё равно хочет справиться с делами хорошо.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этот разговор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показывает, что дома важно говорить честно и не стесняться спрашивать о том, что непонятно. Так легче разобраться в делах и избежать ошибок.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планировать день: сначала выполнить нужное, а потом спокойно отдыхать и играть. Такой порядок помогает не забыть задания и не устать слишком быстро.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эта беседа напоминает, что семья помогает друг другу не только делами, но и словами. Добрый разговор делает и уроки, и домашние заботы заметно легче.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мама говорят о важном и обычном одновременно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обсуждают школу, уроки, вещи, домашние дела и настроение. В их спокойном разговоре видно доверие, забота и умение вместе решать маленькие трудности каждый день.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2026-05-25T04:04:12Z</dcterms:created>
  <dcterms:modified xsi:type="dcterms:W3CDTF">2026-05-25T04:04:12Z</dcterms:modified>
</cp:coreProperties>
</file>