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Набоков: писатель, который изменил русскую и мировую прозу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игра и точность слова в прозе Набокова.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Набоков и эпоха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Набокова пришлась на слом исторических эпох: конец имперской России, революцию, эмиграцию, мировые войны и культурный кризис XX века. Эти перемены определили его темы, язык и взгляд на человека.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образование и ранняя культурная среда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44734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Аристократический дом
</a:t>
            </a:r>
            <a:pPr algn="l" indent="0" marL="0">
              <a:lnSpc>
                <a:spcPct val="100000"/>
              </a:lnSpc>
              <a:buNone/>
            </a:pPr>
            <a:r>
              <a:rPr lang="en-US" sz="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Набоков вырос в Санкт-Петербурге в семье с высоким уровнем образования и сильными культурными традициями. Отец был юристом и политиком, мать происходила из богатого купеческого рода.
</a:t>
            </a:r>
            <a:endParaRPr lang="en-US" sz="971" dirty="0"/>
          </a:p>
        </p:txBody>
      </p:sp>
      <p:sp>
        <p:nvSpPr>
          <p:cNvPr id="11" name="Text 3"/>
          <p:cNvSpPr txBox="1"/>
          <p:nvPr/>
        </p:nvSpPr>
        <p:spPr>
          <a:xfrm>
            <a:off x="2162448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языка с детства
</a:t>
            </a:r>
            <a:pPr algn="l" indent="0" marL="0">
              <a:lnSpc>
                <a:spcPct val="100000"/>
              </a:lnSpc>
              <a:buNone/>
            </a:pPr>
            <a:r>
              <a:rPr lang="en-US" sz="2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среда была многоязычной: будущий писатель рано освоил русский, английский и французский. Это расширило его слух к оттенкам речи и позднее помогло в переходе между литературными языками.
</a:t>
            </a:r>
            <a:endParaRPr lang="en-US" sz="1007" dirty="0"/>
          </a:p>
        </p:txBody>
      </p:sp>
      <p:sp>
        <p:nvSpPr>
          <p:cNvPr id="12" name="Text 4"/>
          <p:cNvSpPr txBox="1"/>
          <p:nvPr/>
        </p:nvSpPr>
        <p:spPr>
          <a:xfrm>
            <a:off x="3880162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 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строилось не только на школьной программе, но и на семейной интеллектуальной дисциплине. Набоков привык к самостоятельному чтению, наблюдательности и вниманию к точности деталей.
</a:t>
            </a:r>
            <a:endParaRPr lang="en-US" sz="1018" dirty="0"/>
          </a:p>
        </p:txBody>
      </p:sp>
      <p:sp>
        <p:nvSpPr>
          <p:cNvPr id="13" name="Text 5"/>
          <p:cNvSpPr txBox="1"/>
          <p:nvPr/>
        </p:nvSpPr>
        <p:spPr>
          <a:xfrm>
            <a:off x="5597876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Шахматы и поэзия
</a:t>
            </a:r>
            <a:pPr algn="l" indent="0" marL="0">
              <a:lnSpc>
                <a:spcPct val="100000"/>
              </a:lnSpc>
              <a:buNone/>
            </a:pPr>
            <a:r>
              <a:rPr lang="en-US" sz="2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юности его привлекали шахматы, стихи и коллекционирование бабочек. Эти интересы развивали в нем способность видеть скрытые связи, композицию и красоту формы, что позже стало основой его прозы.
</a:t>
            </a:r>
            <a:endParaRPr lang="en-US" sz="1029" dirty="0"/>
          </a:p>
        </p:txBody>
      </p:sp>
      <p:sp>
        <p:nvSpPr>
          <p:cNvPr id="14" name="Text 6"/>
          <p:cNvSpPr txBox="1"/>
          <p:nvPr/>
        </p:nvSpPr>
        <p:spPr>
          <a:xfrm>
            <a:off x="7315591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взгляда
</a:t>
            </a:r>
            <a:pPr algn="l" indent="0" marL="0">
              <a:lnSpc>
                <a:spcPct val="100000"/>
              </a:lnSpc>
              <a:buNone/>
            </a:pPr>
            <a:r>
              <a:rPr lang="en-US" sz="2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увлечение природой и предметным миром приучило Набокова замечать малозаметное. Именно эта точность наблюдения затем превратилась в узнаваемую черту его художественного стиля.
</a:t>
            </a:r>
            <a:endParaRPr lang="en-US" sz="105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как личная травма и источник тем для прозы
</a:t>
            </a:r>
            <a:endParaRPr lang="en-US" sz="1506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родины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1917 года семья Набоковых покинула Россию. Вынужденный отъезд стал для писателя не только биографическим фактом, но и глубокой внутренней раной, определившей многие сюжеты.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Берлине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1920–1930-е годы Набоков жил в Берлине и других европейских городах, оставаясь частью русской эмигрантской среды. Именно там он начал приобретать литературную известность под псевдонимом Сирин.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утраченного дома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книгах постоянно звучат мотивы потери, ностальгии и невозможности вернуться в прошлое. Эмиграция у Набокова превращается в способ говорить о времени, памяти и разрыве связей.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Россия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находясь за пределами родины, Набоков стремился сохранить связь с русской культурой через язык и художественную память. Эта внутренняя привязанность стала одним из центров его прозы.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и датировка произведений по общеизвестным данным о жизни В. В. Набокова.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В. В. Набокова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личная биография постепенно превращалась в международную литературную судьбу.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странами и языками не разрывали творчество Набокова, а расширяли его: от русского модернизма к англоязычной мировой славе.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Русскоязычный период: ранние произведения и становление стиля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05475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опыты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Набоков писал стихи, рассказы и романы на русском языке. Уже тогда проявились точность слова, остроумие и интерес к необычной композиции.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271931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«Машенька»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1926 года обозначил важную для Набокова тему памяти и утраченной любви. Личное прошлое здесь становится художественным пространством, где герой пытается удержать исчезающее время.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38386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и игра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«Защите Лужина» и «Камере обскура» усиливаются мотивы внутреннего распада, двойственности и иллюзорности восприятия. Сюжет строится не только на событиях, но и на работе сознания.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842725" y="4008394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Абсурд и несвобода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«Приглашение на казнь» показывает мир как условную и пугающе театральную конструкцию. Через абсурдную ситуацию Набоков исследует свободу личности и границы подлинной реальности.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67759" y="4008394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 русского периода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роману «Дар» стиль автора становится особенно сложным и зрелым. Здесь отчетливо видны его интерес к писательскому призванию, самоанализу и многослойной организации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400529"/>
            <a:ext cx="4534800" cy="20339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данные о романах В. В. Набокова.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романы Набокова: язык, год и главная тема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язык, проблематика и художественный масштаб его романов.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период сосредоточен на памяти, сознании и свободе, а позднее английский язык расширил аудиторию без потери формальной сложности.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 английский язык и расширение аудитории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1940: отъезд в США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Соединенные Штаты стал поворотным моментом: Набоков оказался в новой культурной среде и постепенно начал активнее писать по-английски, не отказываясь от прежней точности стиля.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1957–1962: признание в англоязычном мире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«Пнин» и «Бледный огонь» укрепили репутацию Набокова как мастера сложной формы и литературного эксперимента. Его английская проза осталась изобретательной и очень точной.
</a:t>
            </a:r>
            <a:endParaRPr lang="en-US" sz="1479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1941: первая крупная англоязычная проза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«Подлинная жизнь Себастьяна Найта» обозначил его уверенный вход в английскую литературу. Здесь уже заметны интеллектуальная игра, ирония и тонкая работа с повествованием.
</a:t>
            </a:r>
            <a:endParaRPr lang="en-US" sz="1479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1969: зрелый двуязычный автор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«Ада» показал, что переход на другой язык не ограничил его возможности. Набоков сохранил свободу композиции и редкую плотность художественного письма.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Набокова: от эмигрантского автора к мировому классику
</a:t>
            </a:r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биографии и литературной эволюции В. В. Набокова
</a:t>
            </a:r>
            <a:endParaRPr lang="en-US" sz="23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«Лолита»: роман, который сделал Набокова всемирно знаменитым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сюжетный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строится вокруг рассказа Гумберта Гумберта, чья речь одновременно увлекательна и опасно предвзята. Читатель вынужден постоянно отделять его самооправдание от происходящего на самом деле.
</a:t>
            </a:r>
            <a:endParaRPr lang="en-US" sz="1199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Скандал и репутация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в 1955 году книга вызвала бурные споры о морали и цензуре. Однако именно они сделали Набокова фигурой мировой литературы, а не только русской эмиграции.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Ненадежный рассказчик
</a:t>
            </a:r>
            <a:pPr algn="l" indent="0" marL="0">
              <a:lnSpc>
                <a:spcPct val="100000"/>
              </a:lnSpc>
              <a:buNone/>
            </a:pPr>
            <a:r>
              <a:rPr lang="en-US" sz="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 главных достоинств романа — сложная форма повествования. Автор заставляет читателя сомневаться в каждом утверждении героя и внимательнее смотреть на скрытые смыслы текста.
</a:t>
            </a:r>
            <a:endParaRPr lang="en-US" sz="1189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и эстетика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«Лолита» показывает, что художественная красота не отменяет нравственной ответственности. Напротив, Набоков делает этот конфликт частью самого романа, превращая чтение в интеллектуальное испытание.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художественного стиля Набокова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894976" y="39908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Набоков выстраивает фразу с почти ювелирной точностью: каждое слово у него работает на звук, смысл и ритм одновременно. Такая манера делает прозу плотной и требует внимательного, медленного чтения.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672737" y="39908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и аллюзии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насыщены каламбурами, литературными отсылками и скрытыми цитатами. Читатель постоянно распознает намеки, поэтому чтение превращается в интеллектуальную игру, где значение рождается из сопоставлений.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94976" y="190022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композиция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Набоков часто строит повествование не линейно, а через возвращения, повторы и зеркальные сцены. Благодаря этому отдельные эпизоды обретают дополнительный смысл и начинают перекликаться между собой.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672737" y="190022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маска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нередко прячется за ироничным рассказчиком или ненадежной точкой зрения. Это создает дистанцию между событием и его интерпретацией, заставляя читателя сомневаться в очевидном.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379410" y="3401365"/>
            <a:ext cx="2025762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Многослойность образов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фрагмент у Набокова может читаться буквально, психологически и символически. За внешне простым сюжетом у него всегда скрывается более глубокая система смыслов и мотивов.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 мотивы в творчестве Набокова
</a:t>
            </a:r>
            <a:endParaRPr lang="en-US" sz="1717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 Набокова не просто хранит прошлое, а заново его создает. Герои возвращаются к детству, любви и утраченным местам, пытаясь удержать то, что уже нельзя вернуть.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Изгнание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потери родины формирует у Набокова чувство внутренней разорванности. Его персонажи часто живут в мире, где дом, язык и привычный порядок оказываются безвозвратно утрачены.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121489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двойника помогает показать неустойчивость личности. Герои нередко сталкиваются с отражениями себя, соперниками или подменами, которые ставят под вопрос их целостность и самооценку.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и иллюзия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случай кажется управляющей силой, но одновременно разоблачает человеческие заблуждения. Реальность часто оказывается не такой, какой ее видит герой, и это создает напряжение сюжета.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Набокова искусство становится способом сопротивления хаосу и времени. Художественное творчество у него не украшение жизни, а попытка сохранить смысл, форму и достоинство человеческого опыта.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ключевых романов и эссе В. В. Набокова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прозы Набокова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 Набокова мотивы работают не изолированно: память, игра и искусство часто соединяются в одном произведении, усиливая друг друга.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памяти и игры подтверждает: Набоков строит прозу как диалог между пережитым опытом и художественной формой.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29071"/>
            <a:ext cx="423000" cy="37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21690"/>
            <a:ext cx="423000" cy="423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Набоков как переводчик и исследователь литературы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«Евгения Онегина» стал для Набокова не только филологической работой, но и способом заново осмыслить русскую классику для англоязычного читателя, сохранив точность и смысловые нюансы.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на английском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переводам он добавлял подробные примечания, где разбирал реалии, аллюзии и словесные детали. Такой подход превращал перевод в серьезное исследование текста, а не в простое пересказание.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Комментарии и пояснения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литературоведении Набоков настаивал на внимании к композиции, стилю и словесной структуре. Для него важно было читать произведение как художественный механизм, а не только как сюжетную историю.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формы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филологические решения нередко вызывали споры из-за буквальности, но именно они показывали принципиальность метода. Набоков стремился сохранить в тексте максимальную смысловую и стилистическую точность.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 спорность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409218"/>
            <a:ext cx="4813500" cy="26912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интересы: бабочки и лепидоптерология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научной работе В. В. Набокова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Набоков занимался лепидоптерологией не как любитель-коллекционер, а как исследователь с системным подходом к классификации и наблюдению.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занятия Набокова и его проза основаны на одном принципе: внимательно видеть различия, упорядочивать материал и находить скрытые связи.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жизнь у Женевского озера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1961 года Набоков жил в Монтрё, в отеле Palace, где его рабочий день был подчинен расписанию, рукописям и чтению. Вдали от шума больших литературных центров он сохранял строгую дисциплину и почти кабинетную сосредоточенность.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книги и редактура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швейцарский период он завершал крупные произведения и постоянно возвращался к уже написанному, редактируя тексты с редкой тщательностью. Для него важны были не только новые книги, но и точная форма собственного литературного архива.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известность без суеты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славу, Набоков вел уединенный образ жизни и избегал лишней публичности. Это время показывает его как писателя, для которого главное происходило не на трибуне, а в тишине работы над словом.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годы в Швейцарии и работа над наследием
</a:t>
            </a:r>
            <a:endParaRPr lang="en-US" sz="1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жанрового состава опубликованного наследия В. В. Набокова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разнообразие наследия Набокова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и статьи образуют не набор разрозненных опытов, а единую творческую систему, где каждый жанр усиливает другие.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романа не отменяет широты диапазона: Набоков работал как прозаик, эссеист, критик, мемуарист и переводчик.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Набокова на литературу XX века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05475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тип рассказчика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Набоков укрепил в прозе фигуру ненадежного рассказчика, чья речь требует проверки и сомнения. Этот прием стал одним из ключевых инструментов модернистской и постмодернистской литературы.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271931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как игра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показали, что роман может строиться не только вокруг событий, но и вокруг формы, намеков и структурных повторов. Это расширило представление о возможностях художественного текста.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38386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как соавтор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Набоков постоянно вовлекает читателя в расшифровку скрытых связей, поэтому смысл возникает в процессе активного чтения. Такой подход сделал восприятие текста более требовательным и осмысленным.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842725" y="4008394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англоязычное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успеха англоязычных романов его стиль заметно повлиял на литературу второй половины XX века, особенно на авторов, работавших с иронией, сложной структурой и ненадежным повествованием.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67759" y="4008394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и университетское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Набоков прочно вошел в программы изучения литературы во многих странах. Его тексты используют как пример того, как художественная сложность может сочетаться с ярким сюжетом и философской глубиной.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Набоков остается актуальным для современного читателя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40425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помогают увидеть, как прошлое влияет на настоящее и как память способна искажать или преображать пережитое. Для подростка это особенно важно, потому что вопрос самоидентичности остается открытым.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158143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разговор о сознании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Набоков показывает, что человек не всегда объективен даже по отношению к самому себе. Его герои заставляют задуматься о самообмане, внутренней свободе и границах личного восприятия.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5860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доказывает, что сложный текст может быть увлекательным. Читатель учится замечать композицию, детали и скрытые связи, а не только следить за сюжетом.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93578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вопросы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Набоков поднимает темы ответственности автора, границ эстетики и отношения между красотой и моралью. Эти вопросы особенно значимы в современной культуре, где образ часто спорит со смыслом.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7311297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Интеллектуальный вызов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Набоков ценен как автор, который не упрощает литературу, а делает ее предметом размышления. Он помогает понять, что чтение может быть одновременно трудным и захватывающим.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Набоков: слово, память, мастерство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Набоков показал, что литература начинается там, где точность языка соединяется с глубиной мысли. Его книги и сегодня учат видеть в слове не только историю, но и искусство мышления.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2026-05-27T12:04:35Z</dcterms:created>
  <dcterms:modified xsi:type="dcterms:W3CDTF">2026-05-27T12:04:35Z</dcterms:modified>
</cp:coreProperties>
</file>