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Головоногие моллюски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выдающиеся морские моллюски с высоким интеллектом и уникальными способностями.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более 500 миллионов лет назад, головоногие моллюски эволюционировали от предков с раковинами к подвижным существам без внешнего панциря.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головоногих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— около 300 видов, известны своей скоростью и реактивным движением в воде.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класса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включают свыше 300 видов с выдающимся интеллектом и крепкими щупальцами.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— примерно 120 видов, отличаются сложной системой камуфляжа и плавниками.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Наутилусы — древнейшие представители с раковиной, сохранившиеся в малом количестве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головы, туловища и множества щупалец с присосками для захвата. Глаза крупные и сложные, обеспечивают отличное зрение.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головоногих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органов и защитные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формирует полость с жабрами для дыхания, большинство имеют чернильный мешок для защиты от хищников.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памяти и обучения особенно выражены у осьминогов, способных решать задачи и манипулировать предметами.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головоногих — самая развитая среди беспозвоночных, включает крупный мозг и сложные структуры для обработки информации.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защищён хрящевой коробкой, что способствует защите и долговечности нервных клеток.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размеры варьируются от нескольких сантиметров до абсолютных рекордсменов среди беспозвоночных.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отражает адаптации к разным средам и образам жизни внутри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представителей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65240"/>
            <a:ext cx="274200" cy="21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024" y="1842470"/>
            <a:ext cx="182119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и кровообращение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используют по паре жабр для обмена кислородом с водой, что позволяет эффективно дышать даже при интенсивном движении.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 гемоцианином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содержит медьсодержащий гемоцианин, придающий ей голубоватый оттенок и обеспечивающий эффективный перенос кислорода.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 замкнутая кровеносная система снабжает жизненно важные органы кислородом при активной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служат для ловли добычи, исследования среды и передвижения. У кальмаров и каракатиц их 10, а у осьминогов — 8, покрыты присосками для захвата.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 их функции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могут иметь зубчики для надёжного удержания объектов. Щупальца обеспечивают точное управление и манипуляцию пищей и предметами.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головоногих аналогичны по строению глазам позвоночных, включают роговицу, хрусталик и сетчатку для чёткого восприятия изображения.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зрение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крупными глазами, они хорошо различают формы, движение и иногда цвета, помогая эффективно охотиться и избегать опасностей.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Статоцисты обеспечивают чувство равновесия, а специализированные фоторецепторы чувствительны к поляризации света для ориентирования.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тёплые тропические воды с богатой экосистемой для питания и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в Индо-Тихоокеанском регионе связано с благоприятными экологическими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головоногих по океанам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маскировка в океане
</a:t>
            </a:r>
            <a:pPr algn="ct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умеют молниеносно изменять цвет своей кожи благодаря хроматофорам. Это помогает им оставаться незаметными для хищников и добычи, создавая сложные рисунки, совпадающие с окружающей средой.
</a:t>
            </a:r>
            <a:endParaRPr lang="en-US" sz="976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Идеальное копирование текстуры и цвета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каракатицы способны не только менять цвет, но и имитировать фактуру поверхности, например, песок или камни. Такая адаптация помогает им сливаться с подводным ландшафтом за считанные секунды.
</a:t>
            </a:r>
            <a:endParaRPr lang="en-US" sz="94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смена окраски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питаются рыбой, ракообразными и другими моллюсками, используя свои щупальца для захвата и удержания добычи. Рацион зависит от вида и среды обитания.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стратегии охоты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оснащены крепким клювом, который позволяет им прокусывать раковины и карапаксы добычи, обеспечивая эффективное питание.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строится на засадах, когда моллюск скрыт и внезапно атакует жертву, быстрое преследование или использование маскировки для подкрадывания.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кальмаров применяют ядовитые железы, чтобы обездвижить жертву, что облегчает процесс поимки и переваривания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движения отражает адаптационные стратегии разных представителей класса головоногих, позволяя им занимать разные экологические ниши.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движений способствует приспособляемости и выживанию в различных условиях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беспозвоночных, 2022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движения головоногих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Чернильное облако как защита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опасности головоногие выбрасывают чернильную жидкость, создавая непрозрачное облако, которое дезориентирует нападающего хищника и дает возможность скрыться.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компонентом чернил является меланин, придающий им характерный темный цвет и способствующий маскировке моллюска во время побега.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эффективно чернильное облако используют осьминоги, которые могут быстро перемещаться, используя эту защиту многократно за короткое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головоногих имеют раздельные полы, и самцы передают самкам сперматофоры с помощью специализированного щупальца — гектокотиля, что обеспечивает успешное оплодотворение.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на защищённых местах — например, на морских растениях или скалах; инкубация длится от нескольких недель до месяцев, после чего появляются свободноживущие молодые моллюски.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 лет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наутилусы живут значительно дольше других головоногих, что связано с их медленным метаболизмом и менее активным образом жизни.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Наутилусы могут доживать до двадцати лет, в то время как остальные головоногие живут существенно меньше, компенсируя это быстрым размножением и высокой плодовитостью.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2021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 рыболовстве и пищевой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и каракатицы — важный промысловый объект, активно добываемый в разных регионах мира, они составляют значительную часть морского рациона человека благодаря высокому питательному значению.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научных исследованиях
</a:t>
            </a:r>
            <a:pPr algn="ctr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сложной нервной системе головоногих их часто применяют в лабораторных экспериментах для изучения принципов работы мозга и поведения, что способствует развитию неврологии и биологии.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мифы о гигантских кальмарах
</a:t>
            </a:r>
            <a:pPr algn="ctr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крупных кальмаров породили множество морских легенд, когда эти моллюски становились причиной сенсационных новостей и страхов у моряков, укрепляя их место в культуре и фольклоре.
</a:t>
            </a:r>
            <a:endParaRPr lang="en-US" sz="111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человеком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служат важной пищей для дельфинов, китов, акул и морских птиц, обеспечивая питание высших хищников океана.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океанических экосистемах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баланс между хищниками и их жертвами, предотвращая чрезмерное размножение отдельных видов и сохраняя биоразнообразие.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активно участвуют в переработке органики, способствуя циркуляции питательных веществ на морском дне и улучшая состояние экосистемы.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высокая мобильность и адаптивность позволяют им быстро реагировать на изменения окружающей среды, влияя на динамику морских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запоминают палитру окружающей среды и быстро адаптируют свою окраску, демонстрируя высокую способность к обучению и восприятию цветов.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демонстрируют удивительный интеллект и способны решать сложные задачи, включая открытие запечатанных контейнеров и использование инструментов.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осьминога погибает после вынашивания яиц, самоотверженно защищая потомство, что обеспечивает выживание молодняка в опасной 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головоногих моллюсках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итоги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уникальные существа, сочетающие интеллект и высокую адаптивность, они важны для науки, пищевой промышленности и поддержания морских экосистем по всему миру.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2026-05-07T14:08:29Z</dcterms:created>
  <dcterms:modified xsi:type="dcterms:W3CDTF">2026-05-07T14:08:29Z</dcterms:modified>
</cp:coreProperties>
</file>