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термодинамики: направление тепловых процессов и пределы превращения энергии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тепло течёт «в одну сторону», а полная конверсия в работу в цикле невозможна?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как сформировалось второе начало термодинамики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паровые машины поставили вопрос о предельной эффективности тепловых двигателей. Карно связал максимум КПД с температурами источников, Клаузиус — с направлением теплопередачи и энтропией, а Кельвин—Планк — с невозможностью «идеального» циклического преобразования теплоты в 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Клаузиуса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не может самопроизвольно переходить от более холодного тела к более горячему. Для обратного направления требуется внешнее воздействие — иначе процесс будет «срываться» в сторону охлаждения горячего.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формулировка напрямую объясняет холодильник, кондиционер и тепловой насос. Электроэнергия затрачивается на перенос тепла к более высокой температуре, где оно затем рассеивается.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внешняя работа не подводится, поток теплоты определяется различием температур. Реальное «естественное» направление всегда ведёт к уменьшению температурного перепада между телами.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Кельвина—Планка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построить периодически действующую тепловую машину, которая полностью превращала бы полученную теплоту в работу, не оставляя никаких других изменений. Любой цикл потребует «отпуска» части энергии.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условиях двигатель неизбежно взаимодействует с более холодным телом или окружающей средой, отдавая туда часть теплоты. Следовательно, достижимый КПД никогда не равен 100%.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ограничение носит фундаментальный характер: оно связано не только с трением или несовершенством материалов, а с самими законами преобразования энергии и направленностью процессов.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теплового двигателя: от теплоты к работе и обратно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общего принципа работы двигателя с нагревателем и холодильником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η = 1 − T2/T1 (температуры указаны в условии), безразмерный КПД.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предел эффективности: цикл Карно
</a:t>
            </a:r>
            <a:endParaRPr lang="en-US" sz="216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Карно определяется только температурами нагревателя и холодильника, поэтому «техническое» улучшение не может превысить этот предел.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T1, тем больше максимальная доля теплоты превращается в работу; при сближении температур эффективность резко падает.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и обратимый переход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 обозначается S и в СИ измеряется в Дж/К. Для обратимого процесса её изменение выражается формулой dS = δQrev/T, где T — абсолютная температура.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для изолированной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изолированной системы выполняется ΔS ≥ 0: в идеальном обратимом случае энтропия не меняется, а в реальных — возрастает. На картинках рост соответствует переходу к более вероятному распределению микросостояний.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Энтропия: мера необратимости и распределения энергии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43821"/>
            <a:ext cx="4724400" cy="2389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— идеальный предел. Большинство процессов вокруг нас необратимы, поэтому энтропия в замкнутой системе растёт.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определения второго начала и энтропии для изолированных 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ключевые признаки: изменение энтропии, трение и потери, равновесие, направление процесса и характерные примеры.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Обратимые и необратимые процессы: сравнение
</a:t>
            </a:r>
            <a:endParaRPr lang="en-US" sz="209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729" y="1341433"/>
            <a:ext cx="225511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необратимости в повседневной жизни
</a:t>
            </a:r>
            <a:endParaRPr lang="en-US" sz="2146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температур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горячей и холодной воды приводит к установлению промежуточной температуры. Без внешнего воздействия система не возвращает исходные различия сама по себе.
</a:t>
            </a:r>
            <a:endParaRPr lang="en-US" sz="1269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напитка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или суп остывает до температуры комнаты самопроизвольно и не нагревается обратно без внешних мер. Направление процесса согласуется с переносом теплоты по температурному градиенту.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в механизмах
</a:t>
            </a:r>
            <a:pPr algn="l" indent="0" marL="0">
              <a:lnSpc>
                <a:spcPct val="90000"/>
              </a:lnSpc>
              <a:buNone/>
            </a:pPr>
            <a:r>
              <a:rPr lang="en-US" sz="4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трении часть механической энергии превращается во внутреннюю и вызывает нагрев деталей. Обратный переход «сам по себе» не происходит, поскольку сопровождается ростом энтропии.
</a:t>
            </a:r>
            <a:endParaRPr lang="en-US" sz="1329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запаха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постепенно распределяется по комнате. Молекулы переходят к более вероятному распределению, поэтому первоначальная «локальная» концентрация не восстанавливается без внешнего разделения.
</a:t>
            </a:r>
            <a:endParaRPr lang="en-US" sz="131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газа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расширяется в пустоту и занимает больший объём. Самопроизвольного сжатия обратно в исходный объём при тех же условиях не наблюдается из‑за статистического направления процессов.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набор точек: S0; S0+2; S0+5; S0+7; S0+7,5 (условные значения для демонстрации закона ΔS ≥ 0).
</a:t>
            </a:r>
            <a:endParaRPr lang="en-US" sz="81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энтропии в изолированной системе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рост энтропии идёт быстрее: система активно «перестраивает» распределение энергии. Затем изменения замедляются.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достигается равновесие, макроскопический рост прекращается, поскольку система приходит к наиболее вероятному распределению.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смысл энтропии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Больцману энтропия связана с числом микросостояний: S = k ln W, где W — количество способов реализовать данное макросостояние. Чем больше вариантов, тем выше S.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макросостояние допускает множество микроскопических перестроек, оно чаще встречается. Поэтому равновесие — состояние с максимальной вероятностью — возникает самопроизвольно и, как правило, с трудом возвращается назад.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второй закон получает статистическое объяснение: направление процессов определяется не «запретом», а тем, что большинство реализаций соответствует росту энтропии. Необратимость становится следствием вероятности.
</a:t>
            </a:r>
            <a:endParaRPr lang="en-US" sz="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тепловые двигатели и неизбежные потери: три наглядных эпизода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Автомобиль: тепло уходит в атмосферу, даже когда вы ускоряетесь
</a:t>
            </a:r>
            <a:pPr algn="l" indent="0" marL="0">
              <a:lnSpc>
                <a:spcPct val="90000"/>
              </a:lnSpc>
              <a:buNone/>
            </a:pPr>
            <a:r>
              <a:rPr lang="en-US" sz="2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 превращает часть энергии топлива в движение, но большая доля неизбежно превращается в теплоту и отводится через систему охлаждения. Механические потери на трение и конечные температуры источников делают КПД ниже теоретического предела.
</a:t>
            </a:r>
            <a:endParaRPr lang="en-US" sz="88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турбина: рабочее тело расширяется не «идеально»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паровой турбине пар совершает полезную работу, однако часть энергии теряется из‑за внутренних сопротивлений и неидеальности процессов расширения. Теплота отводится в конденсатор, а разность температур нагревателя и холодильника ограничивает максимально возможный КПД.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Турбогенератор: электричество выигрывает, но тепло все равно остаётся
</a:t>
            </a:r>
            <a:pPr algn="l" indent="0" marL="0">
              <a:lnSpc>
                <a:spcPct val="90000"/>
              </a:lnSpc>
              <a:buNone/>
            </a:pPr>
            <a:r>
              <a:rPr lang="en-US" sz="3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рождается в генераторе за счет механической работы, полученной от турбины. При этом в цепях и обмотках возникают потери на сопротивление и нагрев. В сумме такие эффекты не позволяют превратить топливо в работу на уровне 100%.
</a:t>
            </a:r>
            <a:endParaRPr lang="en-US" sz="93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тепловые двигатели и неизбежные потери: три наглядных эпизода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(качественные индексы затрат), без экспериментальных измерений; подготовлено 2026-05-12
</a:t>
            </a:r>
            <a:endParaRPr lang="en-US" sz="80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холодильник требует затраты энергии
</a:t>
            </a:r>
            <a:endParaRPr lang="en-US" sz="224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не «производит холод»: он переносит теплоту из камеры наружу, а затраты энергии в конечном счёте превращаются в тепло в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перенос против естественного направления возможен только при внешней работе. При этом значимая часть энергии неизбежно рассеивается как тепло.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 приходит к равновесию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необратимых тепловых процессов: потоки из-за разности параметров и последующее исчезновение макроскопических различий.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 идут самопроизвольно, когда итоговое изменение энергии и энтропии делает состояние более вероятным. Иными словами, «выгодным» оказывается то распределение, которое легче реализовать.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живых организмах порядок поддерживается не за счёт чуда, а благодаря постоянному обмену веществом и энергией с внешней средой. Организм использует поток, чтобы локально поддерживать нужное состояние.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уменьшение энтропии внутри клетки или организма возможно, если компенсируется большим увеличением энтропии вне этой системы. Поэтому «сумма» для расширенной системы не обязана уменьшаться.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помогает понять, почему жизнь не нарушает физику: она существует благодаря непрерывному энергопотоку и поддержанию неравновесных процессов, а не благодаря отмене закона для всей системы.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в химии и биологии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формул показывает: рост энтропии задаёт необратимость, а конечные температуры ограничивают максимальный КПД циклов.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 стандартные соотношения термодинамики (без привязки к конкретным экспериментальным данным).
</a:t>
            </a:r>
            <a:endParaRPr lang="en-US" sz="1021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 и формулы темы
</a:t>
            </a:r>
            <a:endParaRPr lang="en-US" sz="268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обозначения и формулы, которые задают ограничения на направление процессов и эффективность преобразований энергии.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заблуждения о втором начале термодинамики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не запрещает локальное уменьшение энтропии. В открытых системах это возможно, если система обменивается энергией и веществом с окружением и суммарная энтропия не уменьшается.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 означает, что «всё вокруг обязательно превращается в хаос». Упорядоченные структуры могут возникать — но в замкнутой части мира их образование компенсируется ростом энтропии где‑то ещё.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второй закон — не «абсолютный запрет на порядок», а статистическое утверждение о направлении процессов. Он говорит о вероятности макросостояний, поэтому обратный ход требует условий или затрат.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распределения областей применения (без числовой статистики); подготовлено 2026-05-12
</a:t>
            </a:r>
            <a:endParaRPr lang="en-US" sz="78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закона для техники и энергетики
</a:t>
            </a:r>
            <a:endParaRPr lang="en-US" sz="184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областях, как энергетика и транспорт, потери тепла и трение ограничивают КПД. Чтобы техника работала эффективнее, приходится уменьшать необратимости и улучшать теплообмен.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подчёркивает, что второе начало определяет «общий фон» эффективности во многих технологиях: почти везде есть потери, отвод тепла и ограничение по температурам.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второго начала для науки и понимания мира
</a:t>
            </a:r>
            <a:endParaRPr lang="en-US" sz="1903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связывает физику, химию, биологию и технику общим языком необратимости: направление процессов определяется тем, куда «уходит» энергия и как меняется энтропия.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помогает понять, почему реальные машины не могут обходиться без потерь: чтобы получить работу, неизбежно нужно отводить тепло в более холодную среду, а это снижает эффективность.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 перераспределение энергии в природе: переходы идут от более упорядоченных макросостояний к более вероятным. Там, где вероятность выше, система чаще оказывается без внешнего принуждения.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связь с современным представлением о времени проявляется через необратимость в замкнутых системах: наблюдаемый «стрелой времени» выступает рост энтропии. Поэтому прошлое и будущее различимы не случайно.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закон, который задаёт направление процессам
</a:t>
            </a:r>
            <a:endParaRPr lang="en-US" sz="3596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начало термодинамики задаёт два фундаментальных ограничения: циклическая машина не может превратить всю теплоту в работу, а тепло не переходит самопроизвольно от холодного к горячему. Энтропия связывает необратимость, вероятность и пределы эффективности.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2026-05-12T10:25:38Z</dcterms:created>
  <dcterms:modified xsi:type="dcterms:W3CDTF">2026-05-12T10:25:38Z</dcterms:modified>
</cp:coreProperties>
</file>