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 пути модернизации и реформирования: основные направления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Китая с 1980-х годов — путь к мировому лидерству.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 Китай до реформ?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1970-х Китай был экономически изолирован и страдал от дефицита ресурсов. Страна нуждалась в переменах, чтобы догнать развитые государства и улучшить жизнь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реформ Дэн Сяопина: перемены в экономике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коммунистических коммун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системы семейной ответственности заменило коллективное сельское хозяйство. Это повысило производительность и мотивировало крестьян работать усерднее.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частного бизнеса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бизнес получил легальный статус, что стимулировало предпринимательство и расширило экономическую базу страны.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специальных экономических зон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экономические зоны в Шэньчжэне, Чжухае и Сямэне позволили экспериментировать с рыночными механизмами и привлекли иностранные инвестиции.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результаты реформ: ВВП и экспорт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1978 года ВВП на душу населения вырос с 156 до почти 13 000 долларов. Это отражает стремительный рост экономики и повышение уровня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увеличился с 10 млрд до более 3 трлн долларов, превратив Китай в одного из крупнейших игроков на мировом рынке продукции.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развитие: лидирующие отрасли Китая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лидер в производстве стали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2021 году Китай произвёл более миллиарда тонн стали, обеспечив себе доминирующее положение на рынке металлургии.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позиции в автомобилестроении и электронике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стала крупнейшим производителем автомобилей и электроники, играя ключевую роль в глобальных цепочках поставок.
</a:t>
            </a:r>
            <a:endParaRPr lang="en-US" sz="10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технологии: инновационный рывок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Патенты и научные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Китай занял второе место по количеству патентных заявок и статус научного исследователя активно укрепляется.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искусственный интеллект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национальной навигационной системы Beidou и успешные космические миссии, такие как «Чанъэ», демонстрируют амбиции страны в высоких технологиях.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 мировой экономике и глобальных проектах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 ВТО и новые рынки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2001 года присоединение к ВТО расширило доступ китайских товаров и услуг на мировой рынок, усилив торговое влияние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«Пояс и путь»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связывает Китай с более чем 140 странами, укрепляя экономические связи и инвестиции в инфраструктуру на разных континентах.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реформы: сокращение бедности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1978 года более 800 миллионов человек выбрались из нищеты благодаря реформам и развитию сельской инфраструктуры.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целевые социальные программы, которые повысили качество жизни в отдалённых регионах и снизили социальное неравенство.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перемены и структура семьи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политики одного ребёнка усилило роль женщин в экономике и образовании, повышая социальную активность и равенство.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средний класс и новые модели семейных отношений, отражающие современные ценности и влияние глобализации.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Диаспора из более 50 миллионов человек поддерживает связь между Китаем и зарубежными странами, укрепляя культурные и экономические связи.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Китайцы за рубежом и международное влияние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Заграничные китайцы способствуют развитию науки, бизнеса и образования, влияя на улучшение дипломатических отношений.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сообщества в Юго-Восточной Азии, США и Европе создают транснациональные связи, способствующие модернизации Китая.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здравоохранения в современной эпохе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медицинского обслуживания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реформам доступ к медуслугам значительно вырос: построено множество новых больниц, увеличилось число врачей. Медицинская страховка покрывает широкие слои населения, что повысило уровень здоровья в регионах.
</a:t>
            </a:r>
            <a:endParaRPr lang="en-US" sz="94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эпидемиями и инновации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успешно справился с пандемией COVID-19, быстро внедряя тестирование и карантин. Также были реализованы проекты по внедрению современных технологий, таких как телемедицина и цифровые карты пациентов.
</a:t>
            </a:r>
            <a:endParaRPr lang="en-US" sz="9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трансформация повседневной жизни в Китае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подключение к интернету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тех пор как в 2000 году было всего 22 миллиона пользователей, в 2023 году число интернет-пользователей достигло более миллиарда, охватывая все слои общества и возрастные группы.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цифровых технологий на образование и досуг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стали популярным средством обучения, а цифровые игры и социальные сети играют важную роль в развитии творческих навыков и коммуникаций среди молодёжи.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42" y="18188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245425" y="2242150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2022 году городское население Китая составило свыше 65%, что способствует формированию современных мегаполисов с развитой инфраструктурой и деловой активностью.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45425" y="3804054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стимулирует развитие транспортных систем и увеличивает предложения рабочих мест, однако вызывает экологические проблемы, требующие новых решений для устойчивого развития.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38475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рост китайских городов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9-летнее образование стало нормой, обеспечивая базовый уровень знаний для каждого ребёнка в стране.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высших учебных заведений выросло в пять раз, что открывает большие возможности для профессионального роста и научных исследований.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техническим и естественным наукам, что способствует формированию квалифицированных специалистов для высокотехнологичных отраслей.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участия студентов в международных обменах расширяет горизонты и интегрирует Китай в мировое образовательное сообщество.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и подготовка кадров для будущего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Инфраструктурный скачок: транспорт и связь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высокоскоростных железных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2023 году в Китае проложено более 42 000 км скоростных железнодорожных маршрутов, что существенно сокращает время поездок и связывает мегаполисы между собой.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транспортных коммуникаций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Строятся современные автодороги, мосты, порты и аэропорты, что способствует экономике и облегчает передвижение людей и грузов по всей стране.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цифровой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Вводятся сети 5G и создаётся современная цифровая инфраструктура, обеспечивающая быструю связь и поддержку развития новых технологий повсеместно.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устойчивое развитие: вызовы и решения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промышленный рост вызвал серьёзное загрязнение воздуха и водных ресурсов, создавая экологическую нагрузку на население и природу.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лидирует в производстве и использовании возобновляемой энергии, разрабатывая программы озеленения городов и поддержку «зелёных» технологий для улучшения состояния окружающей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место Китая в мире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2001 год — вступление в ВТО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экономики Китая для мировой торговли ознаменовалось интеграцией в глобальные рынки и расширением внешнеэкономических связей.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2013 год — запуск инициативы «Пояс и путь»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начал реализацию масштабного проекта по развитию торговых и инфраструктурных коридоров с участием более 140 стран.
</a:t>
            </a:r>
            <a:endParaRPr lang="en-US" sz="883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конфликты с США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усилилось соперничество, включая введение тарифов и ограничений, влияющее на мировую экономику и технологическую сферу.
</a:t>
            </a:r>
            <a:endParaRPr lang="en-US" sz="916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 международных организациях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укрепляет своё влияние в ООН, БРИКС и ШОС, продвигая свои интересы на глобальной арене и формируя новые международные правила.
</a:t>
            </a:r>
            <a:endParaRPr lang="en-US" sz="8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современной эпохи: новое лицо Китая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активность и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поколение активно осваивает новые технологии, создаёт стартапы и участвует в научных кружках, что становится движущей силой экономического развития страны.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образовательных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студенты получают доступ к современным знаниям и международным программам, что формирует квалифицированный кадровый потенциал для будущего.
</a:t>
            </a:r>
            <a:endParaRPr lang="en-US" sz="99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сетей и культурного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платформы и международное сотрудничество стимулируют творческие начинания, расширяют взгляды и формируют современные жизненные ценности молодёжи.
</a:t>
            </a:r>
            <a:endParaRPr lang="en-US" sz="10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значение китайских реформ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технологическое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занял важное место в мировой торговле и развитии технологий, благодаря чему установлены новые экономические связи с десятками стран.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научные обмены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китайского языка и культуры за рубежом сопровождается ростом совместных научных проектов и культурных инициатив на международном уровне.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успешно преодолел множество вызовов, став мировым лидером в экономике и науке, однако сохраняются задачи экологии и международной конкуренции, требующие дальнейших усилий.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перспективы модернизации Китая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2026-05-11T02:45:55Z</dcterms:created>
  <dcterms:modified xsi:type="dcterms:W3CDTF">2026-05-11T02:45:55Z</dcterms:modified>
</cp:coreProperties>
</file>