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и стороны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путь по природе, карте и Солнцу.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пригодится каждому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помогают понять, где находится нужное место, и не перепутать левую и правую сторону. Это полезно на прогулке, в походе и при чтении схем и карт.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горизонт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— это линия, где нам кажется, что небо встречается с землёй или водой. На самом деле это только видимая граница, а не настоящая линия.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равнине, в поле или у моря горизонт обычно заметен хорошо. Вокруг мало преград, поэтому взгляд свободно уходит вдаль и почти ничего не закрывает обзор.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 лесу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горизонт часто прячется за домами, а в лесу — за деревьями. Чем больше высоких предметов вокруг, тем уже кажется пространство перед глазами.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стоишь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подняться на холм, башню или высокий берег, горизонт становится дальше. С высоты можно увидеть больше местности, чем с земли, — это очень удобно наблюдателю.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вокруг себя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горизонта помогает внимательно смотреть на окружающий мир. Человек замечает, как меняется вид местности, и учится лучше ориентироваться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3505864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поле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горизонт виден очень далеко. Здесь почти нет деревьев и построек, поэтому линия кажется широкой, ровной и спокойной, словно кто-то аккуратно провёл её карандашом.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323380" y="692541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моря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горизонт особенно длинный и ровный. Вода и небо будто встречаются на одной линии, и смотреть туда можно долго, почти как в сказку без конца.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05864" y="2774393"/>
            <a:ext cx="1464070" cy="1676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холм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горизонт уже, потому что его закрывают стволы и кроны деревьев. С высокого холма обзор становится шире, и дальние предметы видны лучше.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горизонт в разных местах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стороны горизонта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— одна из главных сторон горизонта. Её часто обозначают буквой С. Если знать север, легче понять, где находится нужное место и как двигаться дальше.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находится напротив севера. Его обычно обозначают буквой Ю. Эти две стороны всегда стоят друг против друга, как пара вежливых соседей, не путаясь местами.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обозначают буквой З. Именно туда вечером уходит Солнце. Это помогает запомнить направление и быстро представить, где оно находится на карте или схеме.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обозначают буквой В. Там Солнце появляется утром. Если запомнить восход, становится проще ориентироваться и различать стороны горизонта без лишней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стороны горизонта по Солнцу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наблюдению за положением Солнца в течение дня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стороны горизонта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находится между севером и востоком. Он нужен, когда направление нужно назвать точнее, чем просто «восток». Так описание местности становится понятнее и аккуратнее.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расположен между югом и востоком. Если предмет находится не точно на главной стороне, а чуть ближе к соседней, это слово помогает указать его место без ошибки.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показывает направление между югом и западом. Такие промежуточные стороны особенно полезны на карте, когда нужно передать положение объекта очень точно.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находится между севером и западом. Он помогает различать похожие направления и делает описание пути более ясным, даже если маршрут совсем короткий.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— помощник в пути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устроен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показывает стороны горизонта с помощью магнитной стрелки. Один её конец всегда указывает на север, поэтому прибор помогает не теряться даже там, где вокруг всё одинаковое.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на шкале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компасе часто стоят буквы С, Ю, З и В. Они напоминают названия сторон горизонта и помогают быстрее читать показания прибора без лишних догадок.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особенно полезен в лесу, в походе и в пасмурную погоду. Когда Солнце скрыто облаками, стрелка всё равно подсказывает правильное направление.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компас помог точно, его нужно держать ровно и спокойно. Тогда стрелка сможет свободно повернуться, а путешественник получит надёжную подсказку.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карту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верх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карт сверху расположен север. Это первое, что стоит запомнить. Когда знаешь верх карты, проще понять, как она связана с окружающей местностью.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остальные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Снизу обычно находится юг, слева — запад, справа — восток. Такое расположение помогает быстро сравнивать карту с тем, что видно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карту и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знает стороны горизонта, ему легче понять, где школа, дом, река или площадка. Карта перестаёт быть загадкой и начинает помогать в пути.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нужно помнить направление и смотреть на карту спокойно. Тогда путь становится понятнее, а поиск нужного места — гораздо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заблудиться в знакомом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при ориентировании на местности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57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91990"/>
            <a:ext cx="423000" cy="33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866" y="3525440"/>
            <a:ext cx="396113" cy="45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вокруг нас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Башня, холм или высокий дом заметны издалека и помогают понять, где вы находитесь. Такой ориентир легко запомнить и потом быстро найти снова, даже если вокруг много похожих мест.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объекты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мост часто служат хорошими подсказками на местности. Если знать, с какой стороны они находятся, легче объяснить путь и не перепутать нужное направление.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мост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помогает удерживать правильный маршрут, особенно на прогулке или в поездке. По ней удобно сравнивать, что находится впереди, позади, справа и слева от человека.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рядом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двор или спортивная площадка тоже могут стать ориентиром. Если рядом есть заметный вход, дерево или площадка, ребёнку проще запомнить путь и рассказать о нём другим.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школа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Одинокое дерево легко увидеть на открытом месте, поэтому оно помогает быстро сориентироваться. Такой ориентир особенно полезен там, где вокруг мало заметных предметов и всё кажется похожим.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Одинокое дерево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на стволе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внимательный наблюдатель замечает, что на дереве мох чаще гуще с более влажной стороны. Это не точный компас, но важная подсказка. Если рядом есть ещё одно дерево, можно сравнить их и проверить наблюдение.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на солнце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нередко строится так, чтобы его более тёплая сторона была обращена к солнцу. Рядом с ним удобно смотреть, где больше света и тепла. Так природа словно сама подсказывает, где искать нужное направление.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Пень и камень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Пень или большой камень тоже могут помочь наблюдателю. На одной стороне они чаще суше и светлее, а на другой — прохладнее и темнее. Если сравнить несколько признаков сразу, можно понять направление увереннее.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подсказывает направления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природным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наблюдений: заметный объект → его особенности → сравнение с направлениями → проверка результата.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в повседневной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идёт по знакомой улице или парку, стороны горизонта помогают не запутаться. Можно быстро понять, где школа, дом или площадка, и точнее объяснить путь.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или у реки направления особенно важны, потому что похожих тропинок бывает много. Если знать север, юг, запад и восток, легче выбрать верный маршрут и вернуться обратно.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окружающего мира стороны горизонта помогают читать схемы, рисунки и карты. Учитель может предложить найти предметы к востоку или к западу от другого объекта.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делают описание места понятным и коротким. Вместо долгих объяснений можно сказать, что магазин находится к северу от дома, и собеседник сразу поймёт, куда идти.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поиск дороги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названий направлений человеку пришлось бы больше смотреть по сторонам и чаще спрашивать прохожих. Карта стала бы менее понятной, а путь до нужного места занял бы заметно больше времени.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пути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 картой и компасом быстро понимает, куда идти дальше. Если рядом есть знакомая тропинка, задача становится проще, потому что направление можно сверить сразу несколькими способами.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сторон горизонта было бы труднее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основана на движении Солнца и положении сторон горизонта.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горизонта помогают быстро назвать направление и не растеряться на местности.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север, юг, запад и восток — простая и очень полезная четвёрка для каждого путешественника.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окружающему миру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перепутать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думают, что север и юг можно менять местами, как варежки в рюкзаке. Чтобы не ошибиться, полезно вспомнить: эти стороны горизонта находятся напротив друг друга и не совпадают.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запад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связан с восходом Солнца, а запад — с закатом. Если представить утро и вечер, легче запомнить, где какая сторона, и не перепутать стрелки на рисунке или карте.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видимая граница вдали, где небо кажется соединённым с землёй или водой. Слово помогает говорить о том, что мы видим вокруг себя.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помогают назвать направление точно. Эти слова особенно нужны, когда объясняют дорогу или читают карту.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Компасс показывает направление с помощью стрелки. Он полезен в лесу, в походе и в любую погоду, когда Солнце не видно.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местность сверху и понять, где находятся дороги, дома, реки и другие объекты. Без сторон горизонта её труднее читать.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— это заметный предмет, по которому легко узнать место: дерево, башня, мост или школа. Он помогает быстрее запомнить путь и не заблудиться.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помогает увидеть мир вокруг, а стороны горизонта подсказывают направление. Если знать север, юг, запад и восток, легче читать карту, находить путь и чувствовать себя увереннее.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2026-05-25T20:10:25Z</dcterms:created>
  <dcterms:modified xsi:type="dcterms:W3CDTF">2026-05-25T20:10:25Z</dcterms:modified>
</cp:coreProperties>
</file>