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«Песня о Соколе»: свобода, смелость и выбор героя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смелости, мечте и цене настоящего полёта.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и эпоха сильных характеров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Горький, литературный псевдоним Алексея Пешкова, создал «Песню о Соколе» в 1895 году. Это раннее произведение уже показывает романтический интерес к свободе, подвигу и человеку, который не мирится с обыденностью.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«Песни о Соколе» в творчестве Горького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ранних романтических произведений Горького, где особенно заметны вера в силу духа, внутреннюю свободу и стремление к высокой цели.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писателя важен герой, который не выбирает удобство. Его ценность раскрывается через готовность идти вперёд, даже если путь связан с опасностью и потерями.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помогает увидеть важную для Горького мысль: человек становится сильнее не в покое, а в борьбе за мечту и достойную жизнь.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обстановка: море, камни и пещера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пространство напряжения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туман и ночная пещера создают тревожную, почти таинственную атмосферу. События происходят в мире, где всё кажется наполненным ожиданием и скрытым смыслом.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высоты и падения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небо связаны с простором и мечтой, а камни — с тяжестью и падением. Природа в поэме не просто окружает героев, а помогает понять их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поэмы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показывает, как короткий эпизод раскрывает характер героя и главную мысль произведения.
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Сокола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связан с высотой, светом и движением вперёд. Поэтому Сокол воспринимается как герой, который стремится к свободе, а не к покою.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оказавшись в трагической ситуации, он не отказывается от себя. Его позиция показывает верность мечте и внутреннюю силу.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 воплощает смелость и гордость. Он не соглашается на жизнь без цели и выбирает рискованный, но достойный путь.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 важен не только как персонаж, но и как символ человека, который предпочитает трудный подъём спокойному существованию без смысла.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Ужа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 показывает другую жизненную позицию: осторожность, страх и желание спрятаться от опасности. Он считает покой главным достоинством.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Сокола, Уж выбирает безопасность и приспособление. Для него важнее выжить без риска, чем стремиться к высоте и свободе.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Ужа нужен Горькому как резкое противопоставление. Через него особенно ясно видно, почему позиция Сокола кажется более сильной и значимой.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47" y="1381143"/>
            <a:ext cx="8317800" cy="17981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героев помогает увидеть главный конфликт поэмы.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 и Уж: два жизненных выбора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столкновение двух противоположных жизненных позиций: стремления к высоте и выбора безопасного, но духовно бедного существования.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М. Горького «Песня о Соколе»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моря и неба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в поэме связано с мечтой, полётом и свободой. Оно напоминает о том, к чему стремится Сокол, даже когда путь оказывается опасным.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напротив, передаёт мощь, глубину и риск. Контраст неба и моря усиливает мысль о том, что свобода требует мужества и внутренней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разные темы связаны между собой и поддерживают общий философский смысл произведения.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занимает центральное место и объединяет остальные темы; именно через неё раскрываются смелость, подвиг и противопоставление героев.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поэмы М. Горького «Песня о Соколе»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8" y="1226125"/>
            <a:ext cx="4050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392" y="3011606"/>
            <a:ext cx="405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2993606"/>
            <a:ext cx="40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Герой-исключение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Сокол показан не как обычное существо, а как сильный и гордый герой. Его смелость и стремление к высоте делают образ необычным и близким романтическому идеалу.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природа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Море, небо, скалы и туман здесь значат больше, чем просто место действия. Природа передаёт настроение, усиливает напряжение и показывает внутренний смысл происходящего.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противопоставление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постоянно сталкиваются свет и тьма, небо и камни, полёт и неподвижность. Такое противопоставление помогает сразу увидеть, какой выбор автор считает достойным.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Легендарный тон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звучат как сказание о сильном характере и великом выборе. Приподнятая речь и образность превращают короткий эпизод в историю о подвиге и свободе.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черты произведения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Контрасты, которые ведут мысль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дают антитезы и яркие сравнения. Противопоставления полёта и падения, света и мрака, смелости и страха помогают читателю быстрее понять главную идею поэмы.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Звучание, похожее на песню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строит фразы так, чтобы они звучали напряжённо и торжественно. Повторы и восклицания создают ритм, который делает речь похожей на песню и усиливает эмоциональность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напряжение нарастает неравномерно: после спокойного начала приходит резкий спор, а затем трагический перелом и высокий финальный смысл.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поэмы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ведут читателя от тревоги к трагедии, но завершаются не отчаянием, а восхищением силой духа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М. Горького «Песня о Соколе»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показывает, что один смелый выбор может оказаться важнее спокойной жизни без мечты. Именно поэтому поступок Сокола запоминается сильнее, чем осторожность Ужа.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выбор героя определяет смысл всей поэмы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М. Горького «Песня о Соколе»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образ в поэме имеет не только предметное, но и глубокое смысловое значение.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поэмы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образуют единую систему: каждый из них помогает раскрыть выбор между высокой мечтой и жизнью без риска.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М. Горького «Песня о Соколе»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поэму, которые легко представить на уроке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над морем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темную воду, высокий ветер и птицу, которая не боится пространства. В этой картине сразу видны свобода и риск. Такой образ легко запоминается, потому что природа в поэме говорит вместе с героем и подчеркивает его силу.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 тени скал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пещере встречаются два разных взгляда на жизнь. Один говорит о высоте и мечте, другой — о покое и безопасности. Контраст заметен даже без долгих объяснений, поэтому текст помогает быстро понять, что значит настоящий выбор.
</a:t>
            </a:r>
            <a:endParaRPr lang="en-US" sz="11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основная идея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поэме показывает, как поступок героя приводит к выводу о ценности свободы и смелости.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в школьном изучении литературы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«Песню о Соколе» удобно читать рядом с другими ранними произведениями Горького, потому что в ней ясно видны романтический герой и приподнятый тон повествования.
</a:t>
            </a:r>
            <a:endParaRPr lang="en-US" sz="1345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освоить понятия «образ-символ» и «антитеза»: почти каждый образ здесь работает не только как предмет, но и как знак важной жизненной идеи.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полезна для разговора об авторской позиции. Горький не объясняет её прямо, а показывает через поступок Сокола, его выбор и противопоставление с Ужом.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хорошо подходит для обсуждения темы подвига. Оно показывает, что герой в литературе ценен не спокойствием, а внутренней силой и верностью мечте.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звучит особенно ярко благодаря ритму и образной речи. Поэтому даже после первого чтения остаются самые сильные детали: птица, море, спор и финальная мысль.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поэму запоминающейся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образ Сокола, а дальше важны контраст и символика: именно они удерживают внимание и делают произведение глубоким.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М. Горького «Песня о Соколе»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«Песня о Соколе»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Горького напоминает, что жизнь становится значимой, когда человек не боится мечтать и выбирать трудный, но достойный путь. Смелость придаёт смысл даже трагическому финалу.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2026-05-22T13:18:14Z</dcterms:created>
  <dcterms:modified xsi:type="dcterms:W3CDTF">2026-05-22T13:18:14Z</dcterms:modified>
</cp:coreProperties>
</file>