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flamingoes on the island!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фламинго по-английски: цвет, части тела и место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Фламинго, остров и слова для урока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узнаем, где живут фламинго, и выучим слова island, water, sea, lake, birds, flock. Они помогут назвать птицу, её цвет, части тела и место, где она живёт, простыми английскими фразами.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flamingo is pink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pink означает «розовый». У фламинго этот цвет сразу заметен, поэтому новое слово легко запомнить и быстро узнать в картинке.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цвет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видят цвет, потом форму птицы. Это хороший способ учиться описывать предмет по-английски коротко, ясно и очень уверенно.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замечаем первым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картинки подойдут короткие слова: pink, bird, legs, beak. Такие подписи помогают читать по-английски без лишней сложности и лишних длинных предложений.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подписи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часто стоят спокойно рядом с водой. На изображении можно показать яркие перья, длинную шею и тихую позу, чтобы слово запомнилось ещё лучше.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у воды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flamingo has long legs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фламинго очень длинные ноги. Простая фраза It has long legs помогает описать птицу быстро и понятно, без сложных слов и трудных правил.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ноги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этой птицы есть большой клюв. Фраза It has a beak завершает описание и даёт детям удобный набор слов для короткого рассказа о фламинго.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клюв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 фламинго длинная шея. Фраза It has a long neck хорошо подходит для описания внешности и помогает замечать детали на картинке.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шея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о фламинго по-английски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собрать короткое предложение из знакомых слов и фраз.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the flamingo eat?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и рядом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добавить: It looks for food in the water. Так дети видят, что птица не просто стоит у воды, а ищет там еду.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воды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ищут еду в мелкой воде. Это помогает детям связать новое слово water с местом, где птица находит пищу.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plant, fish и tiny подходят для обсуждения того, что фламинго ест маленькую пищу. Короткие слова легче повторять и читать вслух.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пища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удобно сказать: The flamingo eats small food. Слова small и food легко соединяются в короткую и понятную фразу.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island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island означает «остров». На таком месте фламинго могут жить спокойно, а дети учатся называть место по-английски одним коротким словом.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island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There are flamingoes on the island говорит сразу о месте и о птицах. Его легко повторять и запоминать без спешки.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подписи подойдут слова island, water, shore, birds, safe. Они короткие, понятные и отлично подходят для чтения вслух вместе с учителем.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подписи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хорошо смотрятся берег, вода, птицы и солнце. Такая картинка делает урок живым и помогает быстрее запомнить новые слова.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картинке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птицам часто тихо и безопасно. Это помогает понять, почему фламинго выбирают такие места рядом с водой и берегом.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 безопасно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flock of flamingoes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фламинго стоят вместе, это flock. Слово помогает назвать не одну птицу, а целую дружную группу на берегу.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птиц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flamingoes are together показывает, что птицы держатся рядом. Это простая и полезная конструкция для описания картинки.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вместе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There are many birds помогает говорить о количестве. Оно короткое, ясное и хорошо подходит для урока во втором классе.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птиц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flock is big подводит итог описанию. Дети учатся замечать число птиц и говорить о нём по-английски без сложных правил.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группа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забавный факт легко запоминается: фламинго умеет стоять, как маленький мастер равновесия. Такое движение сразу делает урок интереснее для детей.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 is enough for the flamingo to stand and keep balance.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Общепризнанный биологический факт о фламинго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Parts of the flamingo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удобно подписать head и neck. Эти короткие слова помогают детям быстро увидеть главные части тела фламинго и повторить их вслух.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 шея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bird напоминает, что фламинго — это птица. Когда все подписи рядом, картинка становится понятной и очень удобной для повторения.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целиком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pink, long, big и small помогают не только назвать части тела, но и описать их. Это делает речь более живой и точной.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размер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leg и foot особенно важны, потому что у фламинго очень длинные ноги. По такой схеме дети лучше запоминают внешность птицы.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и лапы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beak и wing легко читаются и хорошо подходят для простой подписи. Они помогают описывать птицу без длинных и трудных объяснений.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 крылья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1800" y="1760755"/>
            <a:ext cx="3082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868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flamingo is a bird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птица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 — это bird, то есть птица. Оно умеет ходить, летать и жить рядом с водой. Это слово помогает увидеть, что фламинго — не просто красивое животное, а пернатый герой урока.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ходить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не только летает, но и walks по мелкой воде и берегу. Простая фраза It can walk показывает действие и делает описание птицы понятным для детей.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крылья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фламинго есть wings, как у всех птиц. Крылья помогают ему летать и держать равновесие. Даже если фламинго стоит спокойно, мы можем сказать: It has wings.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у воды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фламинго можно увидеть near water, на острове или у берега. Так слово bird соединяется с темой природы, и дети легко запоминают, где живёт эта птица.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по теме урока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 строится на знакомых словах урока и помогает ребёнку повторить название птицы, цвет и место.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1775" y="172858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86875"/>
            <a:ext cx="493200" cy="394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words from the lesson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птицы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урока — flamingo. Его легко узнать по звучанию и по яркой картинке. Если ребёнок помнит это слово, ему проще составлять короткие предложения о птице.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 карте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island помогает сказать, где находится фламинго. Вместе с water и shore оно делает описание полным и понятным. Так тема соединяет английский язык с природой.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словам food и water легко добавить действия is, has, can, eats. Они позволяют строить короткие предложения и говорить не только о внешности, но и о жизни птицы.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действия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вид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pink сразу напоминает розовую птицу. К нему удобно добавить bird, long, big и small. Эти слова помогают описывать фламинго просто, без сложных правил.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птиц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flock и birds нужны, когда фламинго стоят вместе. Ребёнок учится говорить о количестве: many, together, group. Так описание становится живым и очень наглядным.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Flamingoes in the water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часто стоят у мелкой воды и ищут еду. На картинке хорошо заметны длинные ноги, спокойная поза и отражение птиц в воде.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место, цвет и движение одновременно. Так английские слова связываются с образом фламинго, и запоминание получается лёгким и очень наглядным.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The flamingoes are in the water подходит для чтения и повторения. Оно короткое, ясное и связано с тем, что дети видят на картинке.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фраза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подойдут короткие слова: water, legs, pink birds, island. Они помогают быстро назвать главное и не перегрузить картинку лишним текстом.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рисунку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Look, say, and read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смотрит на птицу и называет её по-английски: flamingo. Такой шаг помогает сразу связать картинку и слово, не отвлекаясь на длинные объяснения.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читать короткие слова: island, bird, legs. Они знакомы по теме урока и хорошо подходят для повторения вслух или хором.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слова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удобно произнести слово pink и показать, что фламинго розовый. Цвет запоминается быстро, потому что он яркий и сразу виден на изображении.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цвет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ребёнок соединяет слова в короткое предложение. Получается простая и понятная речь, например: The flamingo is pink. It has long legs.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фразу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lives with the flamingoes?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на острове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фламинго часто живут together. Они стоят рядом, двигаются спокойно и выглядят как дружная компания. Так ребёнок учится описывать группу птиц.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птиц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 много, удобно сказать many birds или a flock. Такие слова показывают не одну птицу, а целую группу, которую легко увидеть на острове.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другими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near помогает сказать, что фламинго находятся рядом с другими birds. Это простое слово делает описание места более точным и понятным для младших школьников.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живут среди воды, берега и других птиц. Слова other and many помогают описать эту картину коротко и без сложных конструкций.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funny flamingo pose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нога и улыбка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стоит очень ровно на одной ноге и выглядит почти как маленький артист. Его розовые перья делают позу ещё заметнее, а слово funny помогает описать картинку с улыбкой. Рядом можно написать: It can stand on one leg.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и смешной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у воды кажется одновременно elegant и funny, потому что держится очень спокойно и не падает. Дети легко запоминают такую позу, особенно если рядом видны pink feathers, bird и leg. Картинка получается яркой и запоминающейся.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easy sentences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говорит о месте: There are flamingoes on the island. Оно помогает назвать, где находятся птицы, и сразу вводит слово island в урок.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есть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 описывает внешний вид: The flamingo is pink. Здесь ребёнок повторяет слово pink и учится говорить о цвете коротко и уверенно.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Какого они цвета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 добавляет деталь: It has long legs. Это простая фраза о части тела, которая делает описание фламинго более полным и интересным.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 них ноги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learned today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познакомились со словами flamingo, island, pink, bird, legs, wings и beak. Эти слова легко повторять, потому что они короткие и связаны с яркой картинкой.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могут сказать несколько понятных фраз без сложных правил. Это помогает читать, повторять и говорить по-английски спокойно и с интересом.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учит называть цвет, части тела и место, где живёт фламинго. Так ребёнок получает удобную схему для описания любой птицы простыми словами.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птицы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словам урока добавились is, has, can и eats. С их помощью можно строить короткие предложения и говорить не только о предмете, но и о том, что он делает.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Flamingoes on the island: our English lesson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на острове — отличная тема для второго класса: она яркая, понятная и весёлая. Ребёнок запоминает слова pink, island, bird, legs, beak и легко говорит главную фразу урока: There are flamingoes on the island.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2026-05-30T07:31:19Z</dcterms:created>
  <dcterms:modified xsi:type="dcterms:W3CDTF">2026-05-30T07:31:19Z</dcterms:modified>
</cp:coreProperties>
</file>