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атмосферы: невидимая сила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 постоянно давит, и это можно увидеть в опытах и погоде.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давление воздуха проявляется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сталкиваемся с атмосферным давлением каждый день — в быту, в горах, на погодных картах и в простых школьных опытах.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давление воздуха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и карточка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стакан с водой накрывают карточкой и переворачивают, вода не падает сразу: воздух снаружи поддерживает карточку снизу.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Присоска на стекле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Присоска держится на гладкой поверхности, потому что воздух под ней частично убран, а внешнее давление прижимает её сильнее.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Шприц без иглы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Шприц без иглы показывает сопротивление воздуха сжатию: поршень двигается тяжело, когда внутри меняется объём и давление газа.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 водой или в спокойном воздухе действуют те же законы: атмосферное давление не исчезает, хотя его не видно.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имеет вес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не пустота, а огромная газовая оболочка Земли. У неё есть масса, потому что частицы воздуха обладают весом.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каждым человеком находится высокий столб воздуха. Его верхние слои тоже давят вниз, поэтому влияние атмосферы ощущается повсюду.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воздуха над поверхностью, тем сильнее его действие. Именно поэтому у моря давление обычно выше, чем в высоких горах.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воздуха движутся непрерывно и сталкиваются с любыми поверхностями. Каждый такой удар создаёт маленькую силу, а вместе они образуют давление.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ударов — больше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зависит от числа столкновений на одной и той же площади. Чем чаще частицы воздуха ударяют по поверхности, тем сильнее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 всех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действует во всех направлениях одновременно. Поэтому давление есть сверху, снизу и сбоку, а не только в одном 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воздух создаёт давление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идея зависимости давления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воздуха — выше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над местом находится больше воздуха, на поверхность действует больший вес всего столба газа. Поэтому давление становится выше.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воздуха — ниже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воздуха над нами меньше, уменьшается и сила его действия. Это хорошо заметно при подъёме в горы или на самолёте.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морем и горами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моря воздух плотнее и его больше, чем на высоте. Поэтому барометр у берега показывает более высокие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величина давления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Крышка, карточка или плоская поверхность помогают увидеть, как небольшая площадь усиливает заметный эффект давления и делает его измеримым.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Присоска показывает, что разность давлений может удерживать предмет без клея. Чем лучше контакт с поверхностью, тем заметнее результат.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давлений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воздуха становится понятной, когда давление действует на маленький участок. Тогда даже обычный бытовой предмет ведёт себя необычно.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давления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физики; стандартная атмосфера.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 нормальное давление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метеорологии давление выражают в разных единицах, но все они описывают одно и то же явление.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 и погоды чаще всего удобны гПа и мм рт. ст.; нормальное давление у моря принято считать примерно 1013 гПа.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барометр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показывает текущее давление воздуха. По его изменению можно понять, становится ли атмосфера более устойчивой или, наоборот, готовится к переменам.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или рост давления помогает связать показания прибора с погодой, высотой и состоянием воздуха. Именно поэтому барометр используют метеорологи.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для 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метеостанциях барометр входит в число основных приборов. Он даёт данные, без которых трудно составить точный прогноз.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760 мм рт. ст.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нормальное давление воздуха у уровня моря.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стала классическим ориентиром для сравнения давления в метеорологии и физике.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атмосфера, школьный курс физики.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анероидном барометре нет ртути и других жидкостей, поэтому его можно переносить без риска. Это делает прибор удобным для походов, школы и домашнего наблюдения за погодой.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коробочка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деталь прибора — герметичная металлическая коробочка с тонкими стенками. При изменении давления она немного сжимается или расправляется, реагируя на даже небольшие колебания воздуха.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и шкала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систему рычагов и пружин движение коробочки передаётся стрелке. Она перемещается по шкале и показывает значение давления, которое легко считать без сложных расчётов.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Анероидный барометр: принцип работы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давление дома и в школе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прибор размещают в подходящем месте: вдали от батарей, солнечного окна и сильного сквозняка. Это помогает получить более точные показания.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вывод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результат сравнивают с нормальными значениями и прошлыми измерениями. Так можно заметить, повышается давление или понижается, и сделать вывод о погоде.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давление считывают с цифрового датчика, барометра или погодной станции. Важно смотреть не на одно число, а на его изменение в течение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1: стакан и карточка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 за действием атмосферного давления на карточку и воду.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2: шприц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опыта, в котором видно, что воздух занимает место и сопротивляется сжатию.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изменению атмосферного давления с высотой; значения приведены для наглядности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давление меняется с высотой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воздух плотнее, поэтому давление выше. В горах столб воздуха над человеком меньше, и барометр это сразу показывает.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поднимается точка, тем ниже давление: зависимость убывает почти непрерывно и хорошо заметна на графике.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Погода: циклон и антициклон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области разного давления связаны с движением воздуха и погодой.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изменения и прогноз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9190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меняется не только по сезонам, но и в течение суток. Поэтому одно измерение даёт лишь мгновенную картину, а несколько наблюдений помогают увидеть общий тренд.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97404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стрелка барометра быстро идёт вниз, обычно стоит ожидать ухудшения погоды. Часто появляются облака, усиливается ветер, а затем возможны осадки.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465617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растёт, погода чаще становится спокойнее и яснее. Такой сигнал особенно полезен, если сравнивать его с данными за предыдущие часы и дни.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 приборам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высоте в самолёте нельзя полагаться только на взгляд за иллюминатором. Приборы должны точно показывать, насколько самолёт поднялся над землёй и как меняется маршрут. Поэтому давление становится частью навигации.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альтиметр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Альтиметр устроен похоже на барометр: он сравнивает давление воздуха с заданной отметкой. Когда самолёт набирает высоту, давление падает, и прибор переводит это изменение в показания метров или футов.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взлёта и посадки особенно важно знать одинаковое давление на борту и на земле. Ошибка в показаниях может повлиять на безопасность, поэтому измерения проверяют и настраивают очень тщательно.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давление важно в авиации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давление влияет на 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уши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подъём или спуск меняет давление вокруг тела. Чаще всего это ощущается в ушах: появляется заложенность, пока давление по обе стороны барабанной перепонки не выровняется.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себе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неприятных ощущениях полезно спокойно сглотнуть, зевнуть или немного отдохнуть. Эти простые действия помогают выровнять давление, а также снижают дискомфорт после дороги или подъёма в горы.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взрослый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появилась сильная боль, головокружение или тошнота, нужно рассказать взрослым. Недомогание не всегда связано только с давлением, поэтому важны наблюдение и осторожность.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отдых и спокойный режим часто помогают лучше, чем резкие движения. Организм реагирует на изменение давления по-разному, поэтому не стоит делать поспешные выводы по одному признаку.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рядом с нами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 — это не абстрактное число, а реальное действие воздуха вокруг нас. Мы измеряем его приборами, замечаем в погоде и чувствуем в повседневной жизни.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2026-07-26T16:05:55Z</dcterms:created>
  <dcterms:modified xsi:type="dcterms:W3CDTF">2026-07-26T16:05:55Z</dcterms:modified>
</cp:coreProperties>
</file>