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половые связи и их последствия: тема ОБЗР для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рисков помогает подростку сделать безопасный и ответственный выбор.
</a:t>
            </a:r>
            <a:endParaRPr lang="en-US" sz="29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эмоции, мнение сверстников и желание казаться взрослее часто влияют на решения сильнее, чем опыт. Поэтому знания о границах, согласии и последствиях нужны заранее.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понимают под ранними половыми связями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интимные отношения, к которым подросток ещё не готов психологически, не понимает возможных последствий и не умеет нести ответственность за выбор.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такой шаг связан с давлением партнёра, желанием не отставать от других или с недостатком достоверной информации о теле и отношениях.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важны не только сами отношения, но и согласие, защита, риск инфекций и возможность незапланированной беременности.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быть принятым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чувствительны к оценке сверстников. Им важно не выглядеть «хуже других», поэтому давление группы может восприниматься очень остро и эмоционально.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отказа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ситуации труднее спокойно остановиться и сказать «нет». Импульсивное решение иногда кажется проще, чем объяснение своей позиции и сохранение границ.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и уязвимость к давлению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ранних половых связей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медицинские последствия требуют особого внимания, потому что они могут повлиять на здоровье надолго.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риски связаны с инфекциями и беременностью: именно они чаще всего меняют планы подростка и требуют помощи взрослых.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ВОЗ и учебных материалов ОБЗР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 миллиона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случаев инфекций, передаваемых половым путём, происходит в мире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показывает, насколько важно знать о защите, проверяться вовремя и не откладывать обращение к врачу после рискованного контакта.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передаваемые половым путём: что важно знать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чем отличаются основные инфекции и почему профилактика так важна.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защита и своевременное обращение к врачу помогают снизить тяжесть последствий и не допустить осложнений.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ВОЗ; материалы по профилактике ИППП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беременность создаёт медицинскую и эмоциональную нагрузку: требуется наблюдение врача, поддержка семьи и больше ответственности за ежедневные решения.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повлиять на учёбу, экзамены, поступление и привычный ритм жизни, поэтому важно заранее понимать возможные последствия и не действовать импульсивно.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Незапланированная беременность и влияние на жизнь подростка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и эмоциональные трудности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самооценки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неприятного опыта появляется ощущение, что с человеком «что-то не так». Это снижает уверенность в себе и делает подростка более уязвимым к дальнейшему давлению.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вина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переживать страх, стыд или вину, особенно если решение было поспешным или навязанным. Эти чувства часто мешают спокойно обратиться за помощью и поддержкой.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отношениях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Расставание или конфликт могут вызвать обиду, подавленность и недоверие к людям. Иногда подросток начинает избегать общения, чтобы не обсуждать произошедшее.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без 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были манипуляция, угрозы или требование хранить секрет, эмоциональные последствия обычно тяжелее. В такой ситуации особенно важно как можно раньше обратиться к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интереса к риску: как давление приводит к ошибке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внешнего давления к решению и к поиску помощи.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— это добровольное, ясное и осознанное «да», сказанное без страха, давления, шантажа или угроз, когда человек понимает, на что соглашается.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молчит, растерян, смущён или соглашается только из боязни обидеть, это не настоящее согласие и не даёт права продолжать.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помогают защищать себя: можно остановить разговор, отказаться от неприятного предложения, уйти и не объяснять своё решение слишком долго.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вызывает тревогу, важно сразу обратиться к доверенному взрослому, школьному психологу, учителю или врачу, а не оставаться с проблемой одному.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 личные границы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сигнал — когда от подростка требуют скрывать общение, ограничивают контакты с родителями, контролируют переписку и пытаются изолировать от друзей.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фразы и действия, в которых используют ревность, насмешки, угрозы или шантаж, а также давление по схеме «если любишь — докажи».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небезопасных отношениях человек часто начинает сомневаться в себе, чувствует вину и делает то, к чему не готов, лишь бы избежать конфликта.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небезопасных отношений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риск ранних решений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советы из интернета могут усиливать растерянность и мешать трезво оценить ситуацию.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факторами выглядят давление сверстников и дефицит достоверной информации; именно с ними важно работать в 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ОБЗР и рекомендаций ВОЗ по подростковому здоровью; дата не требуется.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подростку чувствовать себя в безопасности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специалиста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психолог, классный руководитель или врач могут заметить тревожные признаки раньше и подсказать, как действовать в сложной ситуации.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 осуждения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с родителями или другим взрослым помогает обсудить сомнения, задать вопросы и получить понятные ответы без страха быть высмеянным.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семейные правила о безопасности и уважении границ делают поведение предсказуемым и снижают вероятность рискованных решений под давлением.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Доверенный взрослый помогает записаться к врачу, организовать защиту, понять последствия и не оставаться один на один с проблемой.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спокойная фраза помогает сразу обозначить решение и не втягиваться в спор.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отказ работает лучше оправданий: он ясно показывает границу и помогает быстрее перейти к безопасным действиям.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навыкам безопасного поведения и личным границам в курсе ОБЗР.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«нет» и сохранить границы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можно доверять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Надёжную информацию дают врач, школьный психолог, родители, учитель и подростковый кабинет. Они отвечают по существу и помогают понять, что делать в конкретной ситуации.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факт от мифа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важно проверять источник, дату и цель сообщения. Факты опираются на медицину и правила безопасности, а шутки, слухи и ролики без проверки могут вводить в заблуждение.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источники информации о здоровье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ранних половых связях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информации помогает не путать чужие мнения с реальными знаниями о здоровье и отношениях.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упрощают сложную тему, но факты показывают: ответственность, согласие и защита важнее красивых слов и давления.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просветительских материалов ВОЗ и школьного курса ОБЗР; дата не требуется.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уже произошла рискованная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принципах безопасности, раннего обращения за помощью и защиты от насилия.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альтернативы и забота о себе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отношения строятся постепенно: на уважении, дружбе, доверии и общих интересах. Спешка не нужна, если есть возможность лучше узнать человека и сохранить комфорт.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хобби, сон, учёба и общение с друзьями помогают чувствовать уверенность и меньше зависеть от чужого давления. Это поддерживает силы и настроение.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сохранять границы защищает здоровье, репутацию и планы на будущее. Подросток остаётся хозяином своих решений и не делает шагов, к которым не готов.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безопасность, а не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согласии, границах, рисках и помощи делают подростка сильнее и спокойнее. Безопасность, уважение к себе и разговор со взрослым помогают избежать тяжёлых последствий.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2026-05-21T03:15:09Z</dcterms:created>
  <dcterms:modified xsi:type="dcterms:W3CDTF">2026-05-21T03:15:09Z</dcterms:modified>
</cp:coreProperties>
</file>