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Talking about books: как говорить о книгах на уроке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помогают говорить, читать и расширять словарь по-английски.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90284" y="0"/>
            <a:ext cx="39513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книги удобно обсуждать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книг знакома большинству школьников: сказки, комиксы и приключения легко вспоминать. На её основе удобно говорить о героях, жанрах, обложке и впечатлении, тренируя короткие ответы и Present Simple.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721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744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7759" y="2057985"/>
            <a:ext cx="509053" cy="5090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72259" y="2057985"/>
            <a:ext cx="509053" cy="50905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книги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 персонажи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character, hero, plot, ending и page нужна, чтобы рассказать, кто действует в истории и чем она заканчивается. Эти слова делают пересказ понятным и последовательным.
</a:t>
            </a:r>
            <a:endParaRPr lang="en-US" sz="1173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 автор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book, author, title, story и chapter помогают назвать саму книгу, её создателя и основные части текста. Это база для любого короткого ответа о прочитанном.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книг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fairy tale, adventure story, detective story, fantasy, comic book и biography помогают быстро определить тип текста. Ученик может сразу назвать жанр и не уходить в подробный пересказ.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она была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interesting, exciting, funny, sad, easy, difficult, mysterious, short и long подходят для простой оценки книги. С их помощью легко объяснить, почему текст понравился или не понравился.
</a:t>
            </a:r>
            <a:endParaRPr lang="en-US" sz="1193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сказать о чтении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не только отдельные слова, но и готовые сочетания: about the story, my favourite character, I like it because. Они помогают говорить уверенно и без длинных пауз.
</a:t>
            </a:r>
            <a:endParaRPr lang="en-US" sz="11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7164" y="428102"/>
            <a:ext cx="4215737" cy="1140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371476" y="375657"/>
            <a:ext cx="4200524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книги: что можно назвать по-английски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265132" y="2814647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Cover — это первое, что видит читатель. Она привлекает внимание, показывает стиль книги и часто помогает догадаться о теме ещё до начала чтения.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76711" y="2814645"/>
            <a:ext cx="13641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Титульный лист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Title page сообщает название и автора книги. На уроке полезно уметь быстро найти эту страницу и назвать book title без лишних слов.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912737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Contents показывает, из каких глав состоит книга. Этот элемент помогает ориентироваться в тексте и быстро находить нужный раздел при чтении или подготовке ответа.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7459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Главы и иллюстрации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Chapters делят текст на части, а illustrations делают сюжет нагляднее. Для младших школьников картинки часто помогают понять смысл и запомнить новые слова.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5747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Примечания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Notes и дополнительные пояснения встречаются не во всех книгах, но помогают понять трудные слова или исторические детали. Это полезно при чтении адаптированных текстов.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книг чаще всего выбирают школьники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и приключения часто выбирают дома, а детективы и fantasy чаще обсуждают на уроке.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adventure stories и fantasy: в них динамика и яркие герои. Меньше всего выбирают detective stories, но они удобны для обсуждения.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иллюстрация, ориентировочные данные для 5–6 классов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книг и готовые английские фразы для их описания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жанр книги с коротким определением и удобной фразой для 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жанр можно описывать разными словами, но готовые фразы остаются простыми и подходят для короткого ответа в 6 классе.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Books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выбирать книгу, где тема знакома: школа, дружба, приключения или животные. Если сюжет близок ребёнку, ему легче следить за событиями и говорить о книге.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Подходящий объём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удобнее короткие рассказы, комиксы и адаптированные книги уровня starter или elementary. Небольшой объём помогает дочитать текст без перегрузки и усталости.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незнакомых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странице слишком много новых слов, смысл теряется. Лучше начинать с текста, где неизвестная лексика встречается не слишком часто и не мешает понимать главное.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и шрифт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шрифт и картинки делают чтение проще. Иллюстрации подсказывают смысл, а визуальная поддержка помогает быстрее понять персонажей, место действия и развитие сюжета.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книгу для чтения на английском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книге на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короткого устного ответа по теме книги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книги: как их описывать по-английски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 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начала можно назвать appearance и personality героя: kind, brave, clever, funny, shy или friendly. Такие слова сразу дают общее представление о персонаже.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только каким герой кажется, но и что он делает. Слова actions и verbs help показать, как персонаж ведёт себя в сложных ситуациях и почему он запоминается.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 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 feelings и отношениях с другими героями делают ответ живее. Можно сказать, что персонаж angry, worried или happy, и объяснить, как он относится к друзьям.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6 классе описание персонажа обычно строится из 2–4 предложений. Этого достаточно, чтобы назвать главные черты, поступок и личное отношение к герою.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лучше понять прочитанную книгу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 английском особенно полезно, когда ученик замечает знакомые выражения и узнаёт их в новых историях.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чтение поддерживает словарь и понимание текста. Устная речь и культурные знания тоже растут, но постепенно и через регулярную практику.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иллюстрация, обобщение методических наблюдений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99648" y="245266"/>
            <a:ext cx="4172877" cy="21981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выражения мнения о книге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448594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Порекомендовать книгу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I would recommend it to my friend звучит естественно в школьном отзыве. После неё удобно добавить короткое объяснение: because it is funny, exciting or useful for reading practice.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86608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Оценить язык и сюжет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книга читается легко, можно сказать: The book is easy to read. Если в сюжете есть неожиданность, уместно отметить: The ending is surprising. Так ответ становится точнее.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448594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любимый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My favourite part is… подходит для короткого и понятного комментария. После неё можно назвать сцену, героя или событие, которое запомнилось больше всего и объяснить почему.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608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 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сразу показать своё отношение, используйте простые фразы: I like this book because… или I think the story is interesting. Они помогают говорить уверенно и не терять главную мысль ответа.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487256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свои аргументы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opinion, reasons, examples и favorite character помогают расширить ответ без длинного пересказа. С ними ученик может привести один-два факта и сделать мнение более убедительным и связным.
</a:t>
            </a:r>
            <a:endParaRPr lang="en-US" sz="9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1805" y="1935209"/>
            <a:ext cx="4581015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основные пункты короткого отзыва и самые простые опорные фразы для ответа. Такой план помогает говорить по порядку и не пропускать важную информацию.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идти по этим пунктам, отзыв получается коротким, логичным и понятным для 6 класса.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план устного отзыва по теме «Books»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короткого отзыва о книге на английском языке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7515" y="2082714"/>
            <a:ext cx="517045" cy="459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27862" y="2057985"/>
            <a:ext cx="445422" cy="50905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29234" y="2057985"/>
            <a:ext cx="509053" cy="50905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58034" y="2057985"/>
            <a:ext cx="509053" cy="50905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221606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Классная книжная полка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подборка в классе удобна для быстрого выбора. Такие книги обычно уже знакомы учителю и ученикам, поэтому их легче обсуждать вместе.
</a:t>
            </a:r>
            <a:endParaRPr lang="en-US" sz="1151" dirty="0"/>
          </a:p>
        </p:txBody>
      </p:sp>
      <p:sp>
        <p:nvSpPr>
          <p:cNvPr id="13" name="Text 1"/>
          <p:cNvSpPr txBox="1"/>
          <p:nvPr/>
        </p:nvSpPr>
        <p:spPr>
          <a:xfrm>
            <a:off x="38451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библиотека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можно подобрать книгу по уровню сложности, теме и автору. Библиотекарь часто подсказывает, что подойдёт для первого чтения и обсуждения в классе.
</a:t>
            </a:r>
            <a:endParaRPr lang="en-US" sz="1084" dirty="0"/>
          </a:p>
        </p:txBody>
      </p:sp>
      <p:sp>
        <p:nvSpPr>
          <p:cNvPr id="14" name="Text 2"/>
          <p:cNvSpPr txBox="1"/>
          <p:nvPr/>
        </p:nvSpPr>
        <p:spPr>
          <a:xfrm>
            <a:off x="403614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формат полезен тем, что текст можно читать дома, в дороге или на уроке. Часто в нём удобно менять размер шрифта и искать нужное слово.
</a:t>
            </a:r>
            <a:endParaRPr lang="en-US" sz="1155" dirty="0"/>
          </a:p>
        </p:txBody>
      </p:sp>
      <p:sp>
        <p:nvSpPr>
          <p:cNvPr id="15" name="Text 3"/>
          <p:cNvSpPr txBox="1"/>
          <p:nvPr/>
        </p:nvSpPr>
        <p:spPr>
          <a:xfrm>
            <a:off x="58693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Сайты с текстами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Адаптированные тексты на сайтах помогают читать без перегрузки сложными словами. В них обычно есть знакомая лексика, короткие предложения и задания на понимание.
</a:t>
            </a:r>
            <a:endParaRPr lang="en-US" sz="1082" dirty="0"/>
          </a:p>
        </p:txBody>
      </p:sp>
      <p:sp>
        <p:nvSpPr>
          <p:cNvPr id="16" name="Text 4"/>
          <p:cNvSpPr txBox="1"/>
          <p:nvPr/>
        </p:nvSpPr>
        <p:spPr>
          <a:xfrm>
            <a:off x="76981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Аудиокниги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Аудиоформат помогает слышать правильное произношение, ударение и интонацию. Он особенно полезен, когда нужно одновременно понимать текст и тренировать восприятие речи на слух.
</a:t>
            </a:r>
            <a:endParaRPr lang="en-US" sz="1027" dirty="0"/>
          </a:p>
        </p:txBody>
      </p:sp>
      <p:sp>
        <p:nvSpPr>
          <p:cNvPr id="17" name="Text 5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книги для чтения и обсуждения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031" y="1796650"/>
            <a:ext cx="2248339" cy="1758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история переходит на экран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фильме обычно сохраняются главная идея, основные герои и ключевые события. Но часть деталей из книги исчезает, потому что экранное время ограничено, а сюжет должен развиваться быстрее.
</a:t>
            </a:r>
            <a:endParaRPr lang="en-US" sz="98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книга звучит глубже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книге автор может подробно описывать мысли и чувства персонажей, создавать атмосферу и медленно раскрывать сюжет. Поэтому читатель узнаёт не только что произошло, но и почему это важно.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добавляет экранизация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делает историю более наглядной: появляются музыка, движения, декорации и визуальные эффекты. Из-за этого некоторые сцены воспринимаются по-новому, хотя основа сюжета остаётся похожей.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 фильм: что сохраняется и что меняется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может занимать чтение разных текстов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примерную длительность чтения на одном уроке или дома. Реальное время зависит от словаря, объёма текста и того, насколько часто встречаются иллюстрации.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текст длиннее и сложнее, тем больше времени он требует; однако короткие книги тоже полезны для обсуждения и быстрого успеха.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для сравнения темпа чтения в 6 классе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speaking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обсуждения ученики тренируют устную речь: называют героя, объясняют выбор и дают короткий комментарий. Такой формат помогает говорить не отдельными словами, а связанными фразами.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слушать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одноклассники делятся мнениями, важно услышать их аргументы и не перебивать. Это развивает listening и помогает понять, что одна и та же книга может нравиться по разным причинам.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стимулирует задавать вопросы о сюжете, персонажах и конце истории. Простые вопросы делают разговор живым и помогают лучше запомнить новую лексику по теме books.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становятся яснее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opinion, reason и example учат не просто говорить «нравится» или «не нравится», а объяснять своё отношение. Так ответ становится более точным, убедительным и полезным для практики английского.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взглядов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agree и disagree помогают вежливо обсуждать разные точки зрения. Ученики видят, что мнения могут отличаться, и учатся отвечать спокойно, кратко и по теме.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обсуждение книг помогает на уроке английского языка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привычка читать по-английски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регулярного чтения и короткого устного отклика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 знакомство с культурой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текст даёт повод обсудить традиции, язык и поведение персонажей. Так книга становится не только историей, но и простым окном в жизнь англоязычного мира.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героев, места действия, праздники и бытовые детали показывают атмосферу времени и страны. По обложке и иллюстрациям можно заметить, как книга передаёт национальный характер истории.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книгах встречаются уроки, перемены, школьные правила и отношения между одноклассниками. Для учеников 6 класса это особенно близко и помогает сравнивать знакомую и чужую школьную среду.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сюжеты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книги из Великобритании и США часто рассказывают о дружбе, школе, животных и приключениях. Такие истории легко узнаются и помогают увидеть, что волнует героев в другой культуре.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как часть культуры англоязычных стран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5–7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 достаточно, чтобы собрать разнообразный и посильный читательский маршрут для 6 класса.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объём позволяет сочетать сказку, приключения, юмор и адаптированные тексты, не перегружая ученика и постепенно расширяя словарь.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рекомендация по ведению читательского списка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разговоре о книгах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книг соединяет vocabulary, reading и speaking, поэтому она особенно удобна для 6 класса. Если знать жанры, простые фразы мнения и план отзыва, говорить о прочитанном становится легко и уверенно.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2026-05-30T16:14:14Z</dcterms:created>
  <dcterms:modified xsi:type="dcterms:W3CDTF">2026-05-30T16:14:14Z</dcterms:modified>
</cp:coreProperties>
</file>