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image" Target="../media/image-8-14.png"/><Relationship Id="rId15" Type="http://schemas.openxmlformats.org/officeDocument/2006/relationships/image" Target="../media/image-8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«...И снится ей жаркое лето...» (Отрывок из поэмы «Мороз, Красный нос») Н. А. Некрасов
</a:t>
            </a:r>
            <a:endParaRPr lang="en-US" sz="3122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Насти в поэме: зима отступает, и душа тянется к тёплому лету.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А. Некрасов и поэма «Мороз, Красный нос»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Алексеевич Некрасов писал о жизни простых людей XIX века. Поэма «Мороз, Красный нос» создана в 1860-е годы и рассказывает о труде, бедности и любви к родной земле. Сон Насти показывает, как в тяжёлых буднях сохраняются мечта и красота.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эпизода в поэме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Насти — лирический эпизод: внешне она отдыхает, но внутренне переносится туда, где светлее и теплее. Воображение возвращает её к лету и памяти о радости.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 соединяет сразу несколько сторон жизни: зимний быт, пейзаж и чувства героини. Так поэма помогает увидеть, что человек не сводится только к усталости и тяжёлым делам.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 важен тем, что показывает: даже в суровых условиях остаётся внутренний свет. Настя хранит тепло души, и это помогает ей выдерживать трудности.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Настя как образ русской крестьянки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зимнего окна слышно дыхание холода, но Настя будто защищена своим добрым характером. Её взгляд воображает не тьму, а свет, поэтому в картине чувствуется мягкая печаль.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Зимнее окно и её внутренний мир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облике героини важны простота и терпение. Даже когда вокруг тяжёлые условия, она остаётся заботливой и внимательной к близким, а это делает её образ человечным и близким читателю.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Доброта, которая не исчезает в буднях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Настя показана тихой и сосредоточенной: сон становится её коротким отдыхом. В избе, где привычны труд и забота, особенно заметна задумчивость её лица и мягкость движений во сне.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спящей в избе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Насте снится лето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в эпизоде связано с теплом и солнцем, с цветами и полевым простором. В воображении Насти воздух будто становится легче, а заботы на время отходят в сторону.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помогает героине сохранить в себе живое чувство радости. Он словно бережно напоминает: жизнь не заканчивается холодом, потому что внутри есть мечта о покое.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крестьянской жизни лето — не только красота. Это сезон труда: сенокос, жатва и забота об урожае, когда от работы зависит, как проживут зиму.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 поэме соединяются две силы: память о тёплой поре и потребность пережить трудный день. Настя стремится не к фантазии, а к отдыху для души.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зимы и лета в отрывке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образов в тексте поэмы «Мороз, Красный нос» (по учебному чтению в школе), 1860-е годы.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Поэтическое противопоставление помогает почувствовать: мечта Насти возникает не «из пустоты», а как ответ на суровую повседневность.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усиливает смысл: холод — это испытание, а лето — короткое счастье. Внутренняя мечта смягчает усталость и помогает выстоять.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052170"/>
            <a:ext cx="4843800" cy="198025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и их значение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в эпизоде складываются в «смысловую карту»: детали природы и состояния героини помогают понять настроение сна.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не случайны: одно и то же противопоставление «испытание — утешение» раскрывает, почему сон даёт Насте силы.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художественных образов отрывка по поэме «Мороз, Красный нос».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652981"/>
            <a:ext cx="36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2050" y="3375925"/>
            <a:ext cx="36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44450" y="3375925"/>
            <a:ext cx="360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44450" y="1652981"/>
            <a:ext cx="360000" cy="360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речь и фольклорные черты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пишет так, чтобы текст был понятен без лишних объяснений. Простота помогает услышать чувства Насти так же «по-настоящему», как в рассказе от родных людей.
</a:t>
            </a:r>
            <a:endParaRPr lang="en-US" sz="110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 ясные слова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Картины лета и холода возникают словно прямо перед глазами. Смена настроений ощущается через поэтические «сцены», близкие по впечатлению к фольклорным образам.
</a:t>
            </a:r>
            <a:endParaRPr lang="en-US" sz="11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Образность «как в песне»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передаёт сочувствие к простой женщине без холодной рассудочности. Такая интонация помогает читателю почувствовать связь поэмы с устным народным творчеством.
</a:t>
            </a:r>
            <a:endParaRPr lang="en-US" sz="11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Искренность чувств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отрывке заметны повторяющиеся обороты, которые делают речь похожей на песню. Благодаря этому звучание становится мягким и запоминающимся, как народный напев.
</a:t>
            </a:r>
            <a:endParaRPr lang="en-US" sz="11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напевность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природы в изображении героини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поэме — не просто фон. Через её смену времени года автор передаёт, что чувствует Настя: лето приносит ощущение радости и тепла.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 связан с испытанием и трудом, поэтому он «говорит» о тяжёлой жизни крестьян. По природным картинам читатель понимает условия, в которых живёт героиня.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поэт показывает зависимость человека от погоды и времени года. Настроение Насти меняется вместе с природой, а вместе с ней меняется и смысл мечты.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смысл эпизода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зимней усталости к летней памяти в воображении Насти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эпизода держится на сочетании трёх оттенков: мягкой лирики, радостных летних картин и печальной «тени» бедности. Даже во сне чувство меры не даёт счастью быть долгим.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33350" y="3991532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Н. А. Некрасова «Мороз, Красный нос» (отрывок о сне Насти)
</a:t>
            </a:r>
            <a:endParaRPr lang="en-US" sz="1090" dirty="0"/>
          </a:p>
        </p:txBody>
      </p:sp>
      <p:sp>
        <p:nvSpPr>
          <p:cNvPr id="9" name="Text 3"/>
          <p:cNvSpPr txBox="1"/>
          <p:nvPr/>
        </p:nvSpPr>
        <p:spPr>
          <a:xfrm>
            <a:off x="633350" y="3190007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этих оттенков показывает, как сон дарит Насте отдых, но не отменяет грусть и тяжёлую реальность.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-4176150" y="596980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эпизода держится на сочетании трёх оттенков: мягкой лирики, радостных летних картин и печальной «тени» бедности. Даже во сне чувство меры не даёт счастью быть долгим.
</a:t>
            </a:r>
            <a:endParaRPr lang="en-US" sz="2200" dirty="0"/>
          </a:p>
        </p:txBody>
      </p:sp>
      <p:sp>
        <p:nvSpPr>
          <p:cNvPr id="11" name="Text 5"/>
          <p:cNvSpPr txBox="1"/>
          <p:nvPr/>
        </p:nvSpPr>
        <p:spPr>
          <a:xfrm>
            <a:off x="633350" y="1490851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058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оттенка
</a:t>
            </a:r>
            <a:endParaRPr lang="en-US" sz="605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пейзаж в воображении Насти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сон дополняют цветущая природа и чувство свободы. Лето там не стоит на месте: его передают движение, свет и «живой» простор. Поэтому контраст с тёмной зимой ощущается особенно резко.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Цветение и движение жизни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воображении Насти лето начинается с жаркого солнца и просторного поля. Тёплый свет словно возвращает силы, а воздух кажется легче, чем в зимней избе. Так мечта становится почти осязаемой.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 простор как ощущение свободы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эпизод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текста, распределение смысловых впечатлений (оценка учителя/класса), без статистических данных.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 не только «рисует» лето, но и подсказывает: красота приходит как утешение, а сострадание — как важная часть авторского взгляда на людей.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распределение впечатлений помогает понять логику эпизода: радость летних образов всегда соседствует с человеческой болью и уважением к труду.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Некрасова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использует эпитеты, которые делают картины зримыми: лето ощущается как жаркое и светлое, а зима — как суровая и тяжёлая. Благодаря этому настроение узнаётся сразу, без объяснений.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строят главную мысль: рядом стоят мороз и тепло. Противопоставление усиливает и радость сна, и горечь реальности, показывая, что мечта — лишь краткий свет в долгой тьме.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создают напевность, похожую на народную речь. Читая вслух, школьники слышат ритм, который как бы удерживает внимание на самом важном — на чувствах Насти.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Образные сравнения и приёмы одушевления помогают почувствовать «живую» природу. Лето будто отвечает внутреннему состоянию героини, а мороз — наоборот, испытывает её и напоминает о долге и бедности.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1514366"/>
            <a:ext cx="4843800" cy="30558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в отрывке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выразительных средств в отрывке (по тексту Н. А. Некрасова «Мороз, Красный нос»)
</a:t>
            </a:r>
            <a:endParaRPr lang="en-US" sz="1236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связывает приём и то, как он влияет на восприятие сна Насти и зимней реальности.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работают вместе: речь становится напевной, природа — выразительной, а контраст объясняет, почему сон утешает, но не стирает боль.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2050" y="1652981"/>
            <a:ext cx="360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2050" y="3375925"/>
            <a:ext cx="36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4450" y="3411925"/>
            <a:ext cx="360000" cy="28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4450" y="1688981"/>
            <a:ext cx="360000" cy="288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труда в поэме
</a:t>
            </a:r>
            <a:endParaRPr lang="en-US" sz="3000" dirty="0"/>
          </a:p>
        </p:txBody>
      </p:sp>
      <p:sp>
        <p:nvSpPr>
          <p:cNvPr id="17" name="Text 2"/>
          <p:cNvSpPr txBox="1"/>
          <p:nvPr/>
        </p:nvSpPr>
        <p:spPr>
          <a:xfrm>
            <a:off x="502200" y="212765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мечтах Насти чувствуется крестьянская основа жизни: поле и хлеб — не просто фон, а важная часть труда. Лето ассоциируется с делами, которые наполняют смысл крестьянского быта.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06784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и забота о хлебе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02200" y="385060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Некрасова природа радует, но её радость не отделена от человека. Поле, цветы и простор воспринимаются как то, к чему ведёт труд и терпение, поэтому красота становится уважительной и «земной».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11067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как результат усилий
</a:t>
            </a:r>
            <a:endParaRPr lang="en-US" sz="1400" dirty="0"/>
          </a:p>
        </p:txBody>
      </p:sp>
      <p:sp>
        <p:nvSpPr>
          <p:cNvPr id="21" name="Text 6"/>
          <p:cNvSpPr txBox="1"/>
          <p:nvPr/>
        </p:nvSpPr>
        <p:spPr>
          <a:xfrm>
            <a:off x="4784600" y="385060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Настя отдыхает во сне, однако мысль о реальной работе не исчезает. Поэтому мечта о тепле звучит как поддержка сил, а труд остаётся тем, что определяет жизнь и характер героини.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3891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без забывания обязанностей
</a:t>
            </a:r>
            <a:endParaRPr lang="en-US" sz="1400" dirty="0"/>
          </a:p>
        </p:txBody>
      </p:sp>
      <p:sp>
        <p:nvSpPr>
          <p:cNvPr id="23" name="Text 8"/>
          <p:cNvSpPr txBox="1"/>
          <p:nvPr/>
        </p:nvSpPr>
        <p:spPr>
          <a:xfrm>
            <a:off x="4784600" y="212765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картины в отрывке связаны с работой, потому что именно летом выполняются главные сельские дела. Сон показывает отдых, но рядом будто слышна невидимая ежедневная забота о будущем урожае.
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5389199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Жатва и труд в сезон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эпизод важен для поэмы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Насти раскрывает главную мысль: народная жизнь полна страданий, но в ней есть тепло, память и внутренняя красота. Эти качества помогают героине оставаться человеком, несмотря на бедность.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образ Насти видно главное: внутреннее богатство не сводится к достатку и комфорту. Даже в тяжёлых условиях человек способен мечтать и беречь в душе свет, как в летнем сне.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 делает произведение особенно человечным: Некрасов показывает чувства простой девушки так, что они становятся близки каждому читателю. Мы понимаем не только сюжет, но и живую боль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образов Насти и Мороза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(сопоставление признаков образов Насти и Мороза), без внешних статистических данных.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помогает увидеть, что в поэме сталкиваются две правды: человеческое чувство и безжалостная погода. От этого особенно ясно ощущается сочувствие автора к героине.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Смысловое соотношение показывает: Настя держится за тепло и память, а Мороз проверяет её жизнь. Такой «разговор» образов делает тему поэмы понятнее школьникам.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Насти показывает «3 опоры» внутреннего мира: тепло, память и мечту о лучшей жизни. Благодаря им героиня переносит холод и усталость, сохраняя достоинство и надежду.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33350" y="3991532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смыслов отрывка «И снится ей жаркое лето…» (Н. А. Некрасов «Мороз, Красный нос»)
</a:t>
            </a:r>
            <a:endParaRPr lang="en-US" sz="1090" dirty="0"/>
          </a:p>
        </p:txBody>
      </p:sp>
      <p:sp>
        <p:nvSpPr>
          <p:cNvPr id="9" name="Text 3"/>
          <p:cNvSpPr txBox="1"/>
          <p:nvPr/>
        </p:nvSpPr>
        <p:spPr>
          <a:xfrm>
            <a:off x="633350" y="3190007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опоры поддерживают человека, когда вокруг трудная зимняя реальность.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-4176150" y="596980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Насти показывает «3 опоры» внутреннего мира: тепло, память и мечту о лучшей жизни. Благодаря им героиня переносит холод и усталость, сохраняя достоинство и надежду.
</a:t>
            </a:r>
            <a:endParaRPr lang="en-US" sz="2200" dirty="0"/>
          </a:p>
        </p:txBody>
      </p:sp>
      <p:sp>
        <p:nvSpPr>
          <p:cNvPr id="11" name="Text 5"/>
          <p:cNvSpPr txBox="1"/>
          <p:nvPr/>
        </p:nvSpPr>
        <p:spPr>
          <a:xfrm>
            <a:off x="633350" y="1490851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568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опоры
</a:t>
            </a:r>
            <a:endParaRPr lang="en-US" sz="656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отрывка для читателя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Отрывок помогает увидеть красоту в простом человеке, понять цену крестьянского труда и почувствовать сострадание к чужой судьбе. Образ летнего сна Насти становится символом тепла, памяти и человечности.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2026-05-13T01:33:04Z</dcterms:created>
  <dcterms:modified xsi:type="dcterms:W3CDTF">2026-05-13T01:33:04Z</dcterms:modified>
</cp:coreProperties>
</file>