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живой природы: общий обзор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уникальное существо, связанное с природой и окружающим миром.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Историко-научный взгляд на человека и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раскрывает строение и развитие человека как живого организма. Эволюция сформировала наше место в природе и ответственность за её сохранение.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живых организмов и их проявления у человека
</a:t>
            </a:r>
            <a:endParaRPr lang="en-US" sz="2054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обмен веществ у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принимает пищу, преобразует её в энергию и выводит отходы. Этот процесс обеспечивает рост и поддержание жизнедеятельности организма.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к воспроизведению потомства, что обеспечивает продолжение вида и передачу наследственных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адаптация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реагирует на внешние раздражители, адаптируется к изменениям окружающей среды благодаря нервной и гормональной системам.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представитель класса млекопитающих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— теплокровные животные с волосяным покровом и молочными железами, которые вскармливают потомство. Эти особенности объединяют их с другими млекопитающими.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 похожа на строение тела обезьян: наличие позвоночника, четырёхкамерного сердца и развитых внутренних органов — доказательство общего происхождения.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9" y="1239180"/>
            <a:ext cx="212117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02032"/>
            <a:ext cx="218019" cy="1937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58030"/>
            <a:ext cx="218019" cy="1744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природы, взаимодействующие с человеком
</a:t>
            </a:r>
            <a:endParaRPr lang="en-US" sz="2335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микроорганизмы — основа экосистем, с которыми человек активно взаимодействует ежедневно.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почва и минералы формируют среду обитания и обеспечивают жизнедеятельность всех организмов.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созданная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посевные поля и инфраструктура — результат деятельности человека, меняющей природные ландшафты.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включает бактерии, грибы, растения, животных и человека. Эти группы объединяют сходные биологические свойства и структуры.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живой природы и общие биологические признаки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характеристики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клеток, имеют обмен веществ, способны к росту и размножению, что выделяет их среди неживой природы.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Клетки: фундамент жизни человека и других организмов
</a:t>
            </a:r>
            <a:endParaRPr lang="en-US" sz="2286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количество клеток в организме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около 30 триллионов клеток разного типа. Каждая клетка выполняет специфические функции для поддержания здоровья и жизнедеятельности.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формировании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клеток формируются ткани, которые объединяются в органы: сердце, легкие, мозг — все обеспечивают сложные жизненные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слух, обоняние, вкус и осязание помогают человеку воспринимать окружающий мир, обеспечивая безопасность и ориентацию в пространстве.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органов чувств человек распознаёт опасность и взаимодействует с природой и обществом, что необходимо для выживания и общения.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человека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15339"/>
            <a:ext cx="4022400" cy="25613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различные органы и их ключевые функции для поддержания жизни и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работают вместе, обеспечивая жизнедеятельность и адаптацию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школьные учебники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органов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организма человека и их взаимодействие
</a:t>
            </a:r>
            <a:endParaRPr lang="en-US" sz="2505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ткани, формируя органы, которые выполняют специфические функции для поддержания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системы: кровеносная обеспечивает транспорт веществ, дыхательная — снабжение кислородом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отвечает за переработку пищи, опорно-двигательная — за движение и поддержку тела.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выделительная системы координируют процессы и удаляют отходы, поддерживая внутреннее равновесие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человека от животных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развитым абстрактным мышлением, которое позволяет осознавать сложные идеи и строить планы на будущее, что заметно отличает его от других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членораздельной речи и созданию орудий труда способствует развитию технологий и культуры, что обеспечивает сложное социальное взаимодействие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формирует коллективные общества, развивает мораль, искусство и науку, учится на опыте предыдущих поколений, что уникально в живой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кардинально меняет ландшафты: строятся города, дороги, осваиваются новые земли, выводятся сельскохозяйственные породы. Это приводит к трансформации природных экосистем и утрате биоразнообразия.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вызывает вырубку лесов и загрязнение среды. Такие процессы как строительство гидроэлектростанций и урбанизация способствуют исчезновению многих видов и формированию крупных мегаполисов.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природы человеком: масштабы и последствия
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примеры взаимодействия человека с природой
</a:t>
            </a:r>
            <a:endParaRPr lang="en-US" sz="2136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сохранение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мире создаются национальные парки и заповедники для защиты редких животных и растений. Например, восстановление популяции зубра показало положительный эффект охраны природы и поддержки биоразнообразия.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 и сокращение загрязнений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внедряют программы очистки рек и посадки лесов. Россия активно сокращает выбросы вредных веществ, что способствует улучшению состояния экосистем и поддержанию природного равновесия.
</a:t>
            </a:r>
            <a:endParaRPr lang="en-US" sz="13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площади лесов ежегодно вырубаются, что приводит к исчезновению сред обитания для многих видов и уменьшению кислородного потенциала планеты.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вызывает гибель рыб и насекомых-опылителей, усиливает климатические изменения, негативно влияя на здоровье природы и человека.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последствия влияния человека на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этапы развития человеческого общества и природы
</a:t>
            </a:r>
            <a:endParaRPr lang="en-US" sz="2062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Доисторический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охотой и собирательством, приспосабливаясь к природным условиям без значительных изменений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поселений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земледелия привело к созданию постоянных поселений, развитию ремёсел и общества на основе оседлого образа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земледелия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тысяч лет назад люди начали возделывать растения и приручать животных, что изменило их образ жизни и природу вокруг.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цивилизаций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постепенным ростом населения сформировались города и сложные социальные структуры, усилилась антропогенная нагрузка на природу.
</a:t>
            </a:r>
            <a:endParaRPr lang="en-US" sz="13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археологические находки и этапы развития
</a:t>
            </a:r>
            <a:endParaRPr lang="en-US" sz="2054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предки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австралопитеков, живших 4–2 миллиона лет назад, демонстрируют первые признаки двуногости и использования простых орудий труда.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неандертальцев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Неандертальцы, существовавшие около 230–30 тысяч лет назад, имели развитый мозг и использовали сложные инструменты, что говорит о прогрессе в развитии разума.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— предки современных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(40–10 тысяч лет назад) создавали наскальные рисунки и развивали культуру, что является доказательством зарождения искусства и духовной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этические принципы взаимодействия с природой
</a:t>
            </a:r>
            <a:endParaRPr lang="en-US" sz="2054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обязан бережно относиться к природным ресурсам, используя их рационально и минимизируя вред экосистемам для обеспечения устойчивого развития.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 безопасных технологий и сохранение природы — важнейшие задачи современного общества для поддержания баланса жизни на Земле.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такие как Киотский протокол и Парижское соглашение, направлены на совместные действия по защите окружающей среды и смягчению климатических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 экономия ресурсов на бытовом уровне помогают снижать нагрузку на окружающую среду и поддерживают переработку вторсырья.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массовых уборках территории способствует воспитанию экологического сознания и реальному улучшению состояния природы.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шаги по сохранению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культуре и традициях народов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русской литературе и живописи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И. Шишкина и рассказы М. М. Пришвина прославляют красоту русской природы, раскрывая её величие и многообразие в искусстве и литературе.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праздники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обычаи чтят землю и воду через праздники урожая и ритуалы, подчеркивая связь человека с природой и необходимость её бережного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путь к гармонии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сосуществование человека с живой природой — залог устойчивого будущего. Каждый должен осознавать свою ответственность и действовать во имя сохранения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2026-05-09T13:53:23Z</dcterms:created>
  <dcterms:modified xsi:type="dcterms:W3CDTF">2026-05-09T13:53:23Z</dcterms:modified>
</cp:coreProperties>
</file>