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графики функций y = tg x и y = ctg x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функции с асимптотами и симметрией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tg x и ctg x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связывают тригонометрию с графиками, стандартными углами и уравнениями. Эти функции помогают уверенно работать с областью определения, периодом, асимптотами и монотонностью.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функций tg x и ctg x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tg x определяется как отношение sin x к cos x, поэтому она существует только там, где cos x не равен нулю. Это сразу задаёт её особые точки.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ctg x равна отношению cos x к sin x и не определена при sin x = 0. Из-за этого её график тоже распадается на отдельные ветви.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тангенса запрещены значения x = π/2 + πk, а для котангенса — x = πk, где k ∈ Z. В этих точках появляются разрывы и вертикальные асимптоты.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удобно понимать через единичную окружность: они выражают отношение координат точки, а значит тесно связаны с углом поворота и направлением луча из начала координат.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тригонометрических функций, школьный курс алгебры 10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функций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похожи tg x и ctg x и чем они отличаются.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 — период π, нечётность и множество значений R; главное различие — сдвиг нулей и асимптот на π/2.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на единичной окружности tg α равен y/x. Поэтому тангенс удобно рассматривать как отношение ординаты к абсциссе точки, соответствующей углу α.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попадает на вертикальную ось, абсцисса равна нулю, и тангенс не определён. Это происходит при углах π/2 и 3π/2, где график разрывается.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наклоном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наклона луча к оси Ox, тем быстрее меняется значение тангенса. Именно поэтому график резко уходит к бесконечности у вертикальных направлений.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на единичной окружности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tg x и ctg x из стандартных углов, школьный курс алгебры
</a:t>
            </a:r>
            <a:endParaRPr lang="en-US" sz="97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графиков tg x и ctg x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выбранных опорных точках виден повтор одинакового рисунка через промежуток длиной 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форма повторяется через π, значит именно π является периодом функций.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π/2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сдвиг, который разделяет точки разрыва tg x и ctg x.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сдвиг показывает, что обе функции исключают разные углы, но принимают любые действительные значения.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 y = tg x и y = ctg x, школьный курс алгебры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tg x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опорным точкам, асимптотам и периоду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ctg x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опорным точкам, асимптотам и периоду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функций на промежутках определения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возрастает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между асимптотами график y = tg x идёт вверх. Это помогает быстро узнавать функцию на рисунке и сравнивать её значения без вычислений в нескольких точках.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убывает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ctg x, наоборот, на каждом промежутке определения спускается сверху вниз. Такое направление ветвей служит самым надёжным признаком при различении двух функций.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монотонность, удобно решать неравенства и проверять расположение корней графическим способом. Один взгляд на ветвь часто даёт больше информации, чем длинные алгебраические преобразования.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функций tg x и ctg x в точках 0, π/4, π/2, 3π/4, 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Нули, знаки и характерные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помогают быстро увидеть смену знака и расположение нулей на каждом промежутке длиной 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±1 удобно использовать как ориентиры: они показывают форму ветвей и помогают не перепутать tg x и ctg x.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и симметрия графиков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tg(−x)=−tg x и ctg(−x)=−ctg x, каждой точке графика соответствует симметричная точка с противоположными координатами. Поэтому обе кривые сохраняют центральную симметрию.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функциями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взаимно обратны там, где обе функции определены: ctg x = 1 / tg x. Из-за этого их ветви имеют похожий вид, но по-разному расположены относительно осей.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 на 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одну точку на ветви, симметричная точка сразу находится отражением через начало координат. Это ускоряет построение и позволяет проверять правильность рисунка без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тангенса и котангенса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употребимые значения на острых и прямом углах; именно они чаще всего встречаются в построении графиков.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 точках 0, π/4 и π/2 задают основные опорные точки и помогают быстро восстанавливать форму графиков и решать простые уравнения.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4" y="1890721"/>
            <a:ext cx="339525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асимптоты и поведение у разрывов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tg x значения резко растут при приближении к x = π/2 + πk слева и падают справа. Это создаёт разрыв и отделяет одну ветвь от другой.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асимптоте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ctg x асимптоты проходят через x = πk. Справа функция стремится к +∞, а слева — к −∞, поэтому соседние ветви никогда не соединяются в одну линию.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котангенса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ветвь живёт только на своём промежутке определения и повторяется через π. Именно асимптоты задают ритм графика и делают его узнаваемым на рисунке.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преобразований функций вида y=A·f(Bx−a)+b.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 tg x и ctg x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формул меняют не только положение графика, но и расстояние между асимптотами, поэтому важно отслеживать каждый коэффициент отдельно.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Сдвиги, растяжения и отражения изменяют форму предсказуемо: сначала анализируют параметры, затем переносят опорные точки и асимптоты.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простейших уравнений с tg x и ctg x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опорное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заменяют уравнение стандартным значением a и вспоминают соответствующий угол. Для школьных задач особенно удобны 0, ±1, √3 и 1/√3, потому что они связаны с известными углами.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главное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tg x = a находят x = arctg a, а для ctg x = a — x = arcctg a. Это даёт одно базовое решение на выбранном промежутке.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обе функции периодичны с периодом π, к найденному углу добавляют πk, где k ∈ Z. Так получают все решения, а не только одно.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ответа важно убедиться, что найденные значения не попадают в точки разрыва. Иначе формально верная запись может не соответствовать исходному уравнению.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графика тригонометрической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анализа tg x, ctg x и их преобразований
</a:t>
            </a:r>
            <a:endParaRPr lang="en-US" sz="23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наклон прямой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помогает связать угол наклона с отношением катетов в прямоугольном треугольнике. В задачах на геометрию и физику это удобно, когда нужно перейти от длины к углу или наоборот.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расстояние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высоты объекта по известному расстоянию до него тангенс позволяет построить наглядную модель. Достаточно знать угол наблюдения и один катет, чтобы найти второй без сложных преобразований.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отношение сторон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особенно удобен там, где известен прилежащий катет и нужно выразить противолежащий. Он часто появляется в задачах с углами при основании и при анализе треугольников.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тангенса и котангенса в задачах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 tg x и ctg x.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различий между tg x и ctg x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позволяет не путать нули, асимптоты и направление ветвей при чтении или построении графика.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сдвиге на π/2: там, где у одной функции нули, у другой находятся асимптоты, и наоборот.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котангенс: две похожие, но не одинаковые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имеют общий период π, но отличаются положением нулей, асимптот и направлением ветвей. Знание их свойств делает графики понятными и задачные решения — уверенными.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2026-05-30T05:06:02Z</dcterms:created>
  <dcterms:modified xsi:type="dcterms:W3CDTF">2026-05-30T05:06:02Z</dcterms:modified>
</cp:coreProperties>
</file>