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многообразие жизни на Земле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живых организмов разнообразен и богат, формируя основу жизни на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разнообразие живого?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разных видов помогает сохранять природу, создавать лекарства и поддерживать экологический баланс. Это знание важно для развития науки и защиты окружающей среды от разрушений.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многообразие форм 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животных включает тысячи видов — от насекомых до млекопитающих. Они активно двигаются, питаются другими организмами и играют главную роль в экосистемах.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создатели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пищу для большинства живых существ. Они бывают цветковыми, хвойными, мхами и водорослями, отличаясь строением и жизненными циклами.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маленькие, но важные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организмы обитают в самых разных средах и выполняют ключевые экосистемные функции, включая разложение и азотфиксацию.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разложители и симбионты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 готовыми веществами, разлагают органику и часто живут в тесном контакте с растениями, помогая им усваивать питательные вещества.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живых организмов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34" y="1104898"/>
            <a:ext cx="2082044" cy="1850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161" y="1104898"/>
            <a:ext cx="2082044" cy="1850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533" y="1104898"/>
            <a:ext cx="2082044" cy="1850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346" y="1104711"/>
            <a:ext cx="2082465" cy="18506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784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сложные создания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птицы, рыбы, амфибии и рептилии имеют позвоночник и развитую нервную систему, что помогает им адаптироваться к среде обитания.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461161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основа биомассы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моллюски и черви не имеют позвоночника, но их разнообразие огромно, и они играют важную роль в пищевых цепях и почвообразовании.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597533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перемещение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перемещаются самостоятельно, чтобы находить пищу и избегать опасностей, питаясь готовыми органическими веществами.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734346" y="3051375"/>
            <a:ext cx="207667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распространению семян, опылению растений и поддерживают баланс в природе, взаимодействуя с другими организмами.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виды и особенности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самые распространённые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насчитывается свыше 250 тысяч видов цветковых растений. Они выделяются красивыми цветами и плодами, которые привлекают опылителей.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— лесные великанты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Ели, сосны и пихты имеют игольчатые листья и сохраняют зелень зимой, благодаря чему занимают значительные пространства на планете.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первичные 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воде и производят кислород. Они важны для пищевых цепей и способствуют поддержанию качества водных экосистем.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мхи — древние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появились задолго до цветковых, предпочитают влажные среды и дополняют биоразнообразие наземных экосистем.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многообразие и строение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— природа в 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разрушении органики, поддерживая круговорот веществ и превращая остатки в питательные соединения.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— 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грибы различаются по цвету, форме и размеру. Некоторые из них съедобны, другие ядовиты, а многие — важны для почвы.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полезные единственные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используются в хлебопечении и производстве напитков благодаря процессу брожения, а также в биотехнологиях и медицине.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грибов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бактерии и вирусы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обитают в различных условиях, от горячих источников до человеческого тела. Они разлагают органику и фиксируют азот, обеспечивая плодородие почвы.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имеют клеток и размножаются только внутри живых клеток-хозяев. Некоторые вызывают болезни, а другие используются для изучения генетики и лечения.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09384"/>
            <a:ext cx="4164900" cy="18817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царств живых организмов
</a:t>
            </a:r>
            <a:endParaRPr lang="en-US" sz="223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и сходства в строении клеток, питании, подвижности и размножении среди царств животных, растений, грибов и бактерий.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отличаются по строению и способам жизни, что отражает их разные экологические роли.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видов среди царств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занимают доминирующее положение, составляя большинство зарегистрированных видов, что отражает их разнообразие и адаптивность.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видов — животные, что подчёркивает их важность в биоразнообразии Земли.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по видам,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 микроскопические живые организмы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представитель животного мира — синий кит, достигающий 30 метров в длину. Среди растений — секвойи с высотой до 115 метров, впечатляющие своей величиной и долголетием.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мелкие организмы — бактерии, размером до 0,001 мм. Они живут повсюду: в горячих источниках, Арктике, пустынях и даже на вулканических склонах, демонстрируя невероятную адаптивность.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обитания: суша, вода, воздух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приспособились к различным средам обитания, включая сушу, где доминируют млекопитающие, насекомые и растения. Эти организмы развили уникальные черты для выживания в наземной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включает рыбы, водоросли и амфибий, адаптированных к разным глубинам и солёности. В воздухе обитают птицы и насекомые, освоившие полёт и специфические методы дыхания.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иерархической классификации живых организмов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последовательность классификации организмов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Автотомия у ящериц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ящерицы способны самостоятельно отбрасывать хвост при угрозе хищника. Хвост продолжает двигаться, отвлекая врага, что помогает животному сбежать и сохранить жизнь.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особенности белого медведя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имеет плотный мех и толстый подкожный жир, которые сохраняют тепло в суровых арктических условиях. Эти приспособления позволяют выживать при экстремально низких температурах.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Полые кости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полыми костями, что существенно облегчает вес скелета. Это облегчение способствует эффективному полёту и высокой манёвренности в воздухе.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удивительных приспособлений животных
</a:t>
            </a:r>
            <a:endParaRPr lang="en-US" sz="24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и накопление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могут долго хранить воду в своих толстых листьях и стеблях, что помогает им выживать в засушливых регионах с редкими осадками и высокими температурами.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у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Опадающие листья у многих деревьев — это способ экономии влаги и энергии в зимний период. Это снижает испарение и защищает растение от холода.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водных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гибкие стебли и наполненные воздухом полости, что обеспечивает плавучесть и эффективное дыхание под водой для их жизнедеятельности.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различным условиям среды
</a:t>
            </a:r>
            <a:endParaRPr lang="en-US" sz="23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формирование видов
</a:t>
            </a:r>
            <a:endParaRPr lang="en-US" sz="2395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среды влияют на развитие уникальных признаков у организмов. Например, мимикрия у бабочек помогает им сливаться с окружением, избегая хищников.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 адаптируются к разным уровням солёности, а верблюды накапливают жир в горбах, что обеспечивает им запас энергии и влаги для жизни в пустыне.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икона охраны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обитает в горных районах и находится под угрозой из-за потери среды обитания и браконьерства. Его сохранение важно для баланса экосистемы.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дикой природы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сталкивается с угрозами из-за сокращения лесов и незаконной охоты. Международные усилия направлены на охрану и восстановление численности вида.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защита редких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РФ включены редкие виды растений, которые страдают от изменения климата и разрушения местообитаний. Их охрана способствует сохранению биоразнообразия и экологии.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находящиеся под угрозой виды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сохранении биоразнообразия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национальные парки, где видовое разнообразие сохраняется в естественных условиях. Международные программы укрепляют сотрудничество стран в охране природы.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волонтёрские инициативы вовлекают общество в посадку деревьев и очистку территорий, что способствует укреплению экологической культуры и сохранению живой природы.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создаются на основе веществ, выделенных из растений и грибов. Это позволяет лечить болезни и улучшать качество жизни миллионов людей по всему миру.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биоразнообразия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виды растений и животных обеспечивают продовольственную безопасность, улучшая урожайность и устойчивость сельскохозяйственных 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использование природных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получаемые из живых организмов, применяются в производстве тканей, красок и других товаров, что делает биоразнообразие важной частью экономической деятельности.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видов: причины и масштабы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исчезает около 1% известных видов, что серьёзно угрожает биоразнообразию и устойчивости экосистем на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потерю видов вносит разрушение среды обитания, что требует концентрированных усилий для сохранения природы.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многообразия живых организмов — залог будущего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 и благополучие человека напрямую зависят от защиты и сохранения разнообразия жизни на Земле. Каждый из нас может внести вклад в эту важную задачу.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2026-05-08T07:26:26Z</dcterms:created>
  <dcterms:modified xsi:type="dcterms:W3CDTF">2026-05-08T07:26:26Z</dcterms:modified>
</cp:coreProperties>
</file>