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обыкновенная: один из самых удивительных пресноводных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8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полип с простым строением, но необычными способностями.
</a:t>
            </a:r>
            <a:endParaRPr lang="en-US" sz="3911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гидра и почему её относят к кишечнополостным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обитает в чистых пресных водоёмах и крепится к растениям, камням или корягам. Её относят к кишечнополостным из-за лучевой симметрии, внутренней полости и стрекательных клеток, помогающих добывать пищу и защищаться.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тела гидры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гидры напоминает тонкий вытянутый мешочек. Оно состоит из двух слоёв клеток, поэтому организм устроен гораздо проще большинства животных.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другом конце расположено ротовое отверстие, окружённое щупальцами. Такое строение помогает гидре хватать добычу и быстро реагировать на прикосновения.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конце находится подошва. С её помощью гидра прикрепляется к подводной поверхности и может медленно перемещаться, меняя положение в воде.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и стрекательные клетки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Охотничий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усеяны стрекательными клетками, которые срабатывают при прикосновении добычи. Они позволяют гидре мгновенно ловить мелких рачков, личинок и других крошечных животных.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находится капсула с нитью. При раздражении нить выстреливает наружу и впрыскивает яд, который обездвиживает жертву и облегчает захват пищи.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нужны не только для охоты, но и для защиты. Благодаря им гидра может отпугивать мелких врагов и успешно выживать в водоёме.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гидры и их функции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части тела гидры помогают ей жить без сложных органов.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гидры нет сложных органов, но каждая часть тела выполняет свою задачу точно и эффективно.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зоологии, тип Кишечнополостные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гидра питается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гидры начинается с касания щупалец и завершается удалением непереваренных остатков через рот. Все этапы происходят в одной внутренней полости тела.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гидры нет отдельного желудка, но внутренняя полость обеспечивает полноценное пищеварение и всасывание питательных веществ.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описания питания гидры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добычи от захвата до переваривания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питания гидры по школьному курсу биологии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гидра передвигается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удобного участка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помогает уйти из мест с нехваткой пищи, слишком ярким светом или сильным течением. Для маленького организма это важный способ выживания.
</a:t>
            </a:r>
            <a:endParaRPr lang="en-US" sz="116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гидра плавно скользит по поверхности, почти не отрываясь от неё. Этот способ помогает ей экономить силы и осторожно менять место стояния.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«Кувырок»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может переворачиваться, поочерёдно цепляясь щупальцами и подошвой. Такое движение медленное, но позволяет перемещаться туда, где условия стали лучше.
</a:t>
            </a:r>
            <a:endParaRPr lang="en-US" sz="10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гидры в природе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Гидру чаще находят в прозрачных пресных водоёмах, где достаточно кислорода. Загрязнённая или слишком мутная вода для неё менее благоприятна.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среди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держится на элодее, ряске и других водных растениях, где легко закрепляется подошвой. Там гидра может неподвижно поджидать добычу.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 и зелёно-коричневая окраска помогают гидре оставаться почти незаметной. В природе её часто замечают только при внимательном рассмотрении.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размножения у гидры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позволяет быстро увеличить число особей в благоприятный сезон, а половое размножение помогает пережить неблагоприятные условия.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гидры два разных способа размножения, и каждый из них полезен в своей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биологии, тема «Кишечнополостные»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как быстрый способ увеличения численности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боковой стороне тела образуется небольшой вырост — почка. Он состоит из тех же клеток, что и тело взрослой гидры, и начинает быстро увеличиваться за счёт деления клеток.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потомка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новая гидра становится достаточно самостоятельной, она отделяется от тела матери и начинает жить отдельно. В благоприятной среде такие циклы повторяются многократно и очень быстро.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у будущей особи появляются щупальца, ротовое отверстие и подошва. Молодая гидра постепенно приобретает все основные признаки взрослого организма, оставаясь соединённой с материнской особью.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позволяет обходиться без поиска партнёра и не требует сложных затрат энергии. Поэтому численность гидр может заметно расти, если вода тёплая, а пищи вокруг достаточно.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гидра почти не стареет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175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 гидры клетки непрерывно делятся, а старые и повреждённые заменяются новыми. Благодаря этому ткани долго сохраняют работоспособность и не накапливают сильных возрастных изменений.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38325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«универсальных»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связывают необычную молодость гидры с клетками, которые могут превращаться в разные типы клеток тела. Такой запас помогает быстро восстанавливать ткани и поддерживать их обновление.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953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малого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маленького животного гидра живёт удивительно долго, если условия остаются благоприятными. Её пример показывает, что размер тела не всегда связан с быстрым старением.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гидры после повреждения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фрагменты тела сохраняют способность к восстановлению, если в них остаются живые клетки. У гидры этот процесс идёт без сложных органов и 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последовательное возвращение нормальной формы: от закрытия повреждения к полному восстановлению организма. Это ключевое свойство делает гидру особенно интересной для биологов.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схема восстановления гидры, без точных количественных измерений.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под микроскопом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клеточных слоя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хорошо заметны наружный и внутренний слои клеток. Они выполняют разные функции, но вместе обеспечивают защиту тела, питание и реакции на раздражение.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гидры почти прозрачное, поэтому через него легко различить щупальца, ротовой диск и стрекательные клетки. Это делает организм удобным для наблюдений на уроках и в лаборатории.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гидры нет органов дыхания, кровообращения и скелета. Все основные процессы происходят на уровне клеток и тканей, что позволяет изучать организм без сложного оборудования.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и рыба: сравнение строения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устроены животные, живущие в одной водной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устроена значительно проще рыбы, но её строение полностью соответствует прикреплённому образу жизни и охоте на мелкую добычу.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биологии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13" y="1513192"/>
            <a:ext cx="267600" cy="23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00" y="1498325"/>
            <a:ext cx="267600" cy="267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гидры в экосистеме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гидра служит пищей для некоторых рыб и беспозвоночных. Поэтому она входит в цепи питания и передаёт энергию дальше по экосистеме.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чистой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Гидру чаще находят в прозрачной, богатой кислородом воде. Её присутствие помогает судить о сравнительно благополучном состоянии водоёма и условиях для жизни других организмов.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поедает мелких рачков, личинок и других крошечных животных, помогая сдерживать их численность в пресных водоёмах и поддерживать природное равновесие.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гидру изучают в биологии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Модельный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удобна для исследований, потому что у неё простое строение и мало типов клеток. На таком объекте легче наблюдать общие закономерности работы живого организма.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без сложностей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тело позволяет видеть основные процессы почти сразу, без трудной подготовки образцов. Поэтому гидра полезна и в школьных опытах, и в научных наблюдениях.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способность быстро заживлять повреждения помогает учёным понять, как клетки заменяют друг друга и как ткани сохраняют целостность после потери части тела.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гидру удобной моделью для науки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помогает изучать процессы, которые важны для всех животных: обновление тканей, восстановление после повреждений и реакции на внешние раздражители.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несколько полезных свойств делают гидру удобным объектом для экспериментов. Особенно ценны прозрачность, простота строения и необычно высокая способность к восстановлению.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свойств гидры; доли на диаграмме являются условной схемой преимуществ, а не измеренными данными.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восстановлению целого организма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клеточных изменений при регенерации гидры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обыкновенная показывает, как простое строение может сочетаться с эффективной охотой, быстрым размножением и удивительной регенерацией. Именно поэтому она остаётся важным объектом школьной биологии и науки.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Гидра: маленький организм с большими возможностями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2026-06-01T10:51:59Z</dcterms:created>
  <dcterms:modified xsi:type="dcterms:W3CDTF">2026-06-01T10:51:59Z</dcterms:modified>
</cp:coreProperties>
</file>