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Кратчайшие пути на плоскости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отражение, граф и граница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кратчайшие пути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встречается в физике, навигации, роботах и играх. В каждом случае важно понять, что мешает движению: пустое пространство, граница, сетка или карта дорог.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«кратчайший путь»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38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Кратчайший путь — это маршрут между двумя точками с наименьшей длиной. Если пространство свободно, лучшим ответом обычно оказывается прямой отрезок без лишних поворотов.
</a:t>
            </a:r>
            <a:endParaRPr lang="en-US" sz="1088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913663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несколько разных дорог, их длины можно сравнить. Чем больше обходов и изломов, тем обычно длиннее маршрут, даже если он кажется удобным на глаз.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4080287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показывают две точки, несколько возможных путей и самый короткий из них. Такое изображение помогает увидеть, почему геометрия выбирает именно этот вариант.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Кратчайший маршрут через третью точку всегда состоит из двух частей, поэтому лишний излом только увеличивает длину.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треугольника, школьная геометрия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отрезка через промежуточную точку не короче прямого пути.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прямая недоступна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препятствие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точками стоит стена или забор, прямой отрезок становится недоступным. Тогда ищут маршрут, который не пересекает препятствие и остаётся разрешённым на всём пути.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1821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допустимые ходы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допустим только путь вдоль границы или через специально отмеченные участки. В таком случае сравнивают уже не любые линии, а только те, что действительно можно пройти.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842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касания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Кратчайший вариант часто касается границы в одной точке и сразу уходит дальше. Это позволяет обойти преграду, не добавляя лишнего пути.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отражения через линию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Отражаем точку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одну из точек отражают относительно линии препятствия. Тогда путь, который раньше изгибался у стены, можно заменить прямым отрезком до отражённого образа.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совпадают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при отражении не меняется, поэтому длина прямого отрезка совпадает с длиной исходного обхода. Из-за этого метод даёт точный ответ, а не приблизительный.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особенно удобен в задачах про свет, симметрию и движение к стене. Он превращает сложную ломаную в простую геометрическую картину.
</a:t>
            </a:r>
            <a:endParaRPr lang="en-US" sz="110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 и коридор из двух линий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38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препятствие только одно, достаточно отразить одну точку и провести к её образу прямую. Это самый короткий способ обойти одиночную границу.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913663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зеркала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параллельных линий две, отражение повторяют шаг за шагом, как будто путь проходит по коридору из зеркал. Каждое пересечение линии заменяется новой симметричной копией точки.
</a:t>
            </a:r>
            <a:endParaRPr lang="en-US" sz="1089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4080287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коридора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удобен тем, что сложный маршрут раскладывается на цепочку отражений. Затем вся конструкция снова сводится к одному прямому отрезку.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угол «выбирается сам»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не случайно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путь касается границы, в точке касания он не может входить и выходить как попало. После отражения обе части выглядят как одна прямая.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падения и ухода оказываются одинаковыми по разные стороны линии. Поэтому маршрут как будто сам «выбирает» правильное направление в точке касания.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оптимального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оптимальный путь не выглядит набором произвольных отрезков. Он складывается в аккуратную прямую к отражённой точке и обратно.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путь по клеткам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карте одинаковые по виду маршруты могут иметь разную длину, если сравнивать прямой отрезок и ход по клеткам.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клеткам путь считают шагами, поэтому он часто длиннее прямой. Совпадение бывает только в особых случаях, когда движение идёт строго по одной линии.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расчёт по формулам евклидовой и манхэттенской метрик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геометрию превращают в граф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узлы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начинать с ключевых точек: старт, финиш, повороты и места, где можно двигаться только по разрешённым направлениям. Так задача становится наглядной и посчитанной.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имеют вес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разрешённое перемещение между узлами превращается в ребро. Если участок длиннее, его вес тоже больше, поэтому сравнивают не только число шагов, но и их длину.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упрощает поиск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карта сложная, граф позволяет отделить геометрию от поиска пути. Сначала строят модель, потом применяют правила выбора самого короткого маршрута.
</a:t>
            </a:r>
            <a:endParaRPr lang="en-US" sz="11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Идём по возрастанию расстояния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алгоритм идёт от уже известных расстояний к новым кандидатам.
</a:t>
            </a:r>
            <a:endParaRPr lang="en-US" sz="11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местный выбор подводит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старт — длинный конец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выбирает поворот «на глаз»: кажется, что это сократит путь. Но дальше дорожка упирается в длинный обход, и выигрыш в начале исчезает.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Тупик на развилке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есть развилка у забора. Если всегда поворачивать в сторону ближайшего прохода, можно прийти к тупику и вернуться назад, потеряв время.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всю длину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разумный маршрут сравнивает не один шаг, а всю дорогу целиком. Иногда чуть более длинный первый участок даёт заметно более короткий итог.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вокруг забора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препятствие тянется непрерывно, маршрут не обязан повторять его форму. Обычно он состоит из прямых участков и одного или нескольких касаний к границе.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Укорачиваем без нарушения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извилины почти всегда удлиняют путь. Если кусок можно заменить более прямым переходом и не нарушить запрет, новый вариант будет короче.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касание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касание границы действительно нужно: оно связывает два отрезка в самый выгодный маршрут. Тогда путь выглядит аккуратно и не делает лишних петлей.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маршрут по шагам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участка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нет ли участка, который можно сделать прямее без пересечения препятствия. Если да, маршрут уже вызывает сомнение.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с отражением или более точным касанием границы. Если новая схема короче, прежний путь нельзя считать лучшим.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Окончательный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оставляют только тот маршрут, который нельзя укоротить ни прямой, ни симметричной заменой, ни более удачным касанием.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линию к ответу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Отражаем точку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стоят по разные стороны от линии, и прямая между ними запрещена. Тогда одну точку мысленно отражают через линию, а затем проводят обычный отрезок до её образа.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короткий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Получившаяся прямая пересекает линию в нужном месте и задаёт оптимальный маршрут. Реальный путь состоит из двух отрезков: до линии и после неё.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две параллельные стены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отражение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отражают точку относительно первой стены, чтобы заменить один обход на симметричную копию по другую сторону.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1821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отражение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повторяют действие относительно второй параллельной стены. Теперь нужная цель оказывается в позиции, до которой можно провести обычную прямую.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842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вместо ломаной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исходная ломаная превращается в один отрезок на рисунке. Именно он показывает кратчайший вариант между стенами.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островка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вместо обхода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вокруг островка редко бывает выгодным, если его можно заменить прямым подходом до точки касания. Тогда лишняя длина исчезает без нарушения границы.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прямых участка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касания путь снова становится прямым: второй отрезок уходит к цели уже по безопасной стороне границы. Так сохраняется и короткая длина, и правило непреодоления.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дуга хуже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идти по дуге вокруг островка, длина почти всегда растёт. Поэтому правильный маршрут ищут среди схем, где поворот нужен только в точке касания.
</a:t>
            </a:r>
            <a:endParaRPr lang="en-US" sz="11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812499"/>
            <a:ext cx="5253300" cy="8961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Сетка: шаги и длина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способа пройти по сетке: пешком по клеткам и через диагонали. Важно учитывать не только шаги, но и их длину.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поворотов не всегда значит короче. Выигрывает маршрут с меньшей суммарной длиной, даже если шагов больше.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сравнения способов движения по сетке.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прямое расстояние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сравниваются расстояния по прямой и по дорогам графа для нескольких пар городов. Видно, что путь по рёбрам может быть длиннее кратчайшего отрезка на плоскости.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 учитывает разрешённые дороги, а не идеальную прямую. Поэтому кратчайший путь по карте может отличаться от геометрического расстояния.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схема: условные города и дороги, 2025.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 — разные инструменты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Кратчайший путь нельзя искать одним универсальным правилом. В свободном пространстве помогает отрезок, у границы — отражение, на сетке — подсчёт шагов, а на дорогах — граф и сравнение длины.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2026-07-27T06:56:36Z</dcterms:created>
  <dcterms:modified xsi:type="dcterms:W3CDTF">2026-07-27T06:56:36Z</dcterms:modified>
</cp:coreProperties>
</file>