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 организмов: общий взгляд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сохраняют форму, защищаются и двигаются по-разному.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опора тела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 показывает, как живой организм удерживает форму, противостоит силе тяжести и остаётся подвижным в своей среде.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организмам нужна опора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органы нуждаются в защите от сдавливания и ударов. Опорные структуры принимают на себя часть механической нагрузки и уменьшают риск повреждения внутренних тканей при движении и столкновениях.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возможно только тогда, когда есть, на что опереться мышцам. Опорные элементы служат каркасом, который превращает мышечные сокращения в поворот, шаг, изгиб или прыжок.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сохраняет общую форму тела и помогает органам располагаться в устойчивом положении. Без неё мягкие ткани легко деформировались бы под действием собственной массы и внешних нагрузок.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задача особенно сложна: воздух почти не поддерживает тело, поэтому сила тяжести действует постоянно. Чем крупнее организм, тем важнее прочная и надёжная опора.
</a:t>
            </a:r>
            <a:endParaRPr lang="en-US" sz="8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Опора, движение и среда обитания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используют опору прежде всего для сохранения формы. Это особенно заметно у малоподвижных животных и у растений, которым нужно противостоять ветру, дождю и собственной массе.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системы опоры тесно связаны с активным перемещением. Чем быстрее и разнообразнее движения, тем важнее согласованная работа опорных структур, мышц и суставов.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опорного решения зависит от размеров тела, образа жизни и среды. В воде, в почве и на суше одинаковые задачи решаются разными способами.
</a:t>
            </a:r>
            <a:endParaRPr lang="en-US" sz="12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Гидростатическая опора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Гидростатическая опора основана на том, что жидкость внутри тела почти не сжимается. Она создаёт внутреннее давление, которое поддерживает форму мягкого тела.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сокращаются, давление перераспределяется, и тело изгибается или вытягивается. Так работают кольчатые черви и многие кишечнополостные, например гидра.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для мягких, гибких организмов. Он позволяет медленно и точно ползать, проникать в узкие щели и сохранять подвижность без твёрдого каркаса.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Гидростатическая система хорошо подходит для организмов, у которых важны гибкость и постоянный контакт с влажной средой, а не высокая скорость или большая масса тела.
</a:t>
            </a:r>
            <a:endParaRPr lang="en-US" sz="10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удержание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и ракообразных такой покров помогает уменьшать потерю воды и защищает от внешних воздействий. Это особенно важно для жизни на суше и в прибрежной зоне.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экзоскелета связано с ростом: жёсткая оболочка не растягивается вместе с телом. Поэтому животным приходится линять, прежде чем образуется новый, более крупный покров.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 — это твёрдый наружный покров, который одновременно служит защитой и опорой. Он принимает на себя часть нагрузки и предохраняет тело от повреждений.
</a:t>
            </a:r>
            <a:endParaRPr lang="en-US" sz="13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надёжный каркас для прикрепления мышц. Благодаря этому движения становятся более точными, а усилия распределяются эффективнее, чем при более простых типах опоры.
</a:t>
            </a:r>
            <a:endParaRPr lang="en-US" sz="978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одновременно защищает жизненно важные органы: череп — мозг, позвоночник — спинной мозг, грудная клетка — сердце и лёгкие.
</a:t>
            </a:r>
            <a:endParaRPr lang="en-US" sz="996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внутри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 позвоночных построена из костей и хрящей, расположенных внутри тела. Она растёт вместе с организмом и не мешает увеличению его размеров.
</a:t>
            </a:r>
            <a:endParaRPr lang="en-US" sz="9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опоры у 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опоры у животных различаются по устройству, росту и возможностям движения.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 крупнее организм, тем важнее гибкость, рост без линьки и внутренняя опора.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биологии животных и типам опоры тела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гидростатической опоры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стенки тела и мышцы работают вместе с жидкостью внутри полости. Такое сочетание позволяет сохранять форму и медленно изгибаться при прикреплённом образе жизни.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 держит форму за счёт воды в теле и сокращения мышечных клеток. При движении она сжимает зонтик, создавая толчок в воде и меняя давление внутри.
</a:t>
            </a:r>
            <a:endParaRPr lang="en-US" sz="1142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дождевого червя кольцевые и продольные мышцы поочерёдно изменяют длину и толщину сегментов. Это создаёт волнообразное движение, помогающее ползти в почве.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наружного скелета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 и панцирь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краба панцирь защищает мягкие внутренние органы и выдерживает нагрузки при движении по дну. Сочленённые конечности помогают не только ходить, но и удерживать пищу.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прочной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особенно эффективен там, где важны защита и опора одновременно. Однако для роста животным приходится периодически линять, временно оставаясь без прочной внешней защиты.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и прыжок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наружный покров кузнечика работает как прочный каркас и система рычагов. Благодаря сочленённым ногам он быстро прыгает и точно приземляется, сохраняя устойчивость тела.
</a:t>
            </a:r>
            <a:endParaRPr lang="en-US" sz="12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внутренний скелет позвоночных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 образует главную продольную опору тела. В него входят череп, позвоночник и грудная клетка; вместе они защищают мозг, спинной мозг и жизненно важные органы.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выполняет прежде всего защитную функцию: он надёжно закрывает мозг и органы чувств. Его прочные кости уменьшают риск повреждений при движении, падении и столкновениях.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Позвоночный столб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 позвонков, соединённых так, чтобы сохранять подвижность и выдерживать нагрузку. Он поддерживает тело, защищает спинной мозг и помогает амортизировать толчки.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соединён с осевым отделом и создаёт рычаги для движения. Благодаря ему животное может ходить, бегать, плавать или хватать предметы с большей точностью.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влияет на опору 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основную роль в опоре и движении играет позвоночник, а также мышцы туловища и хвостовой отдел. Вода частично поддерживает тело, поэтому форма сохраняется при активном плавании.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кости во многом облегчены, что снижает массу тела и делает полёт возможным. При этом скелет остаётся прочным и выдерживает значительные нагрузки при взлёте и посадке.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млекопитающих конечности и позвоночник должны удерживать тело без помощи воды. Поэтому кости и суставы приспособлены к опоре на суше и к разнообразным способам передвижения.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у растений: клеточная стенка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удерживает форму листьев, стеблей и молодых побегов, не позволяя им легко сминаться. Благодаря этому растение остаётся устойчивым к ветру и собственной массе.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без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животных, растения не перемещаются, но им тоже нужна надёжная опора. Стенки клеток позволяют им расти вверх, не теряя устойчивости.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стенок особенно важна в тканях, где клетки плотно соединены между собой. Там опора распределяется по всему растению, а не сосредоточена в одном органе.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Жёсткость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жёсткость клеток обеспечивают клеточные стенки, в состав которых входит целлюлоза. Именно она придаёт тканям прочность и помогает сохранять постоянную форму.
</a:t>
            </a:r>
            <a:endParaRPr lang="en-US" sz="11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как внутренний «каркас» растения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возникает, когда вода заполняет клетку и изнутри давит на её стенку. Это внутреннее давление поддерживает упругость тканей и помогает растению сохранять форму.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травянистых растений тургор особенно заметен в стеблях и листьях. Пока воды достаточно, они остаются упругими; при её недостатке быстро теряют вертикальное положение.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увядания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Увядание — наглядный признак потери тургора. Именно поэтому огурец, салат или тюльпан так быстро поникают, если нарушается поступление воды к клеткам.
</a:t>
            </a:r>
            <a:endParaRPr lang="en-US" sz="11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 прочность стебля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клетки имеют утолщённые стенки и содержат лигнин, который делает ткани особенно твёрдыми. Благодаря этому стебель меньше сгибается под давлением ветра и снега.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отражают рост древесины и помогают оценить её строение. Каждый новый слой добавляет стволу прочности и повышает устойчивость растения к внешним нагрузкам.
</a:t>
            </a:r>
            <a:endParaRPr lang="en-US" sz="850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и кустарников основную прочность создаёт древесина, образующая мощный внутренний каркас стебля. Она позволяет растениям удерживать большую высоту и значительную массу кроны.
</a:t>
            </a:r>
            <a:endParaRPr lang="en-US" sz="83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Одревеснение особенно важно для высоких растений: без него ствол не смог бы поднимать листья к свету и долго сохранять вертикальное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включает более 200 костей, которые образуют прочный, но подвижный каркас. Он поддерживает тело, задаёт его форму и помогает сохранять вертикальное положение.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защищают особенно уязвимые органы: череп — головной мозг, грудная клетка — сердце и лёгкие, а кости таза — органы нижней части тела.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мышц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служит местом прикрепления мышц, поэтому без него движения были бы невозможны. Сила сокращения мышц передаётся костям и превращается в движение частей тела.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 — живая ткань: она растёт, обновляется и может перестраиваться под нагрузкой. Это делает опору человека не статичной, а приспосабливающейся к условиям жизни.
</a:t>
            </a:r>
            <a:endParaRPr lang="en-US" sz="10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Суставы, связки и мышцы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элементы опорно-двигательной системы обеспечивают движение и 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нагрузка на опору тела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рюкзак, особенно если его носят на одном плече, меняет положение центра тяжести. Организм вынужден компенсировать это напряжением мышц спины и шеи.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помогает распределять вес тела более равномерно и снижает лишнее напряжение. Это важно не только для здоровья спины, но и для общей выносливости.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и слабый мышечный корсет постепенно смещают нагрузку на позвоночник. В результате одни отделы перегружаются, а другие работают недостаточно, что повышает риск нарушений осанки.
</a:t>
            </a:r>
            <a:endParaRPr lang="en-US" sz="12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Мини-вопросы на закрепление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2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исчезает, когда клетки теряют воду и внутреннее давление падает. Поэтому листья становятся мягкими и поникают, а растение выглядит увядшим.
</a:t>
            </a:r>
            <a:endParaRPr lang="en-US" sz="979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3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расположен внутри тела, растёт вместе с организмом и служит местом прикрепления мышц. Панцирь насекомого находится снаружи и требует линьки.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1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возможностью обладает гидростатическая опора: она не ограничивает рост твёрдым наружным панцирем и позволяет телу увеличиваться без линьки.
</a:t>
            </a:r>
            <a:endParaRPr lang="en-US" sz="10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как условие жизни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 у живых организмов решает три главные задачи: сохраняет форму, защищает внутренние структуры и делает движение возможным. У животных и растений эти функции реализуются разными способами, а у человека особенно зависят от осанки и работы мышц.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2026-07-26T10:01:42Z</dcterms:created>
  <dcterms:modified xsi:type="dcterms:W3CDTF">2026-07-26T10:01:42Z</dcterms:modified>
</cp:coreProperties>
</file>