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Донское казачество в XVI – начале XVII 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военизированная община на южных рубежах Русского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донского казачества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сформировалось на юге России в XVI веке под влиянием бегства от крепостничества и стремления к свободе. Постепенно это сообщество стало важной военной силой региона к началу XVII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исторические условия появления казачества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Дикого поля — естественная среда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земли Нижнего Дона оказались перекрестком торговых путей и военных столкновений, что способствовало созданию крепких казачьих поселений для защиты территории.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крупных держав в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 между Русским царством, Крымским ханством и Османской империей стимулировала казаков к укреплению позиций и активному участию в военных действиях на южных рубежах.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конфликта и укрепление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набегов и военных столкновений подталкивало казаков к созданию устойчивых укреплений и самоорганизации для защиты своих земель.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и этнический состав донских казаков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сообщество включало беглых крестьян, бывших военных и ремесленников, объединённых в единое военное и самоуправляемое общество.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этническом плане казаки представляли смешение русских, татар, украинцев, мордвы и других народностей, что делало общину многообразной и открытой для новых переселенцев.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казаки обладали равными правами на участие в принятии решений и несении воинской службы, что поддерживало чувство единства и коллективной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и вооружение донских казаков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 формировались на добровольной основе, с выборным руководством атаманов, обладающих военным опытом и авторитетом в общине.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вооружением были сабли, пики и пищали — лёгкие огнестрельные ружья, которые идеально подходили для мобильной конной войны.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оборудовали лёгкие доспехи и специальные конские снаряжения, обеспечивавшие высокую манёвренность на степи и в бою.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обороны возводились укреплённые форпосты и станицы, которые являлись ключевыми пунктами в защите южных рубежей.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оборонительной деятельности донских казаков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Формирование линии обороны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оборонительных пунктов на Донских рубежах для сдерживания набегов кочевников.
</a:t>
            </a:r>
            <a:endParaRPr lang="en-US" sz="102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1571 год: Участие в отражении крымско-татарского нашествия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защищали Москву и южные земли от масштабной атаки крымчан, проявляя военную выучку.
</a:t>
            </a:r>
            <a:endParaRPr lang="en-US" sz="975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— начало XVII века: Развитие аванпостов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разведывательных и ударных групп для быстрого реагирования на угрозы со стороны кочевых народов.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века: Обеспечение безопасности центральных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усиливают контроль границ, способствуя стабильности и защите русских земель.
</a:t>
            </a:r>
            <a:endParaRPr lang="en-US" sz="9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хозяйственной деятельности донских казаков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возделывание земель позволяло обеспечивать продовольственную базу для общины.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промысел на реках и Донском заливе дополнял рацион и насыщал торговлю.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крупного рогатого скота и лошадей стало важной частью экономики и военной подготовки.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лодок и изготовление оружия поддерживали экономическую самостоятельность и боеспособность казаков.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структуры и ценности донских казаков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Патриархальная семья, где глава обладал авторитетом, а женщины вели хозяйство и занимались воспитанием детей в духе казачьих традиций.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были союзами укрепления общин, часто согласовывались между семьями для взаимной поддержки и защиты.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стояли ценности воинской доблести, честности и трудолюбия, а участие больших семей в общественной жизни было обычным явлением.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военная подготовка казаков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готовность к походам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семьи поддерживали постоянную боевую готовность: использовали прочную одежду и имели запасы продовольствия на случай тревоги. Такой уклад обеспечивал быстрое реагирование на опасности.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воспитание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с ранних лет обучали верховой езде и военным навыкам, а женщины сохраняли хозяйство во время отсутствия мужчин и участвовали в общинных обрядах, укрепляя традиции.
</a:t>
            </a:r>
            <a:endParaRPr lang="en-US" sz="11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Старочеркасская — центр донского казачества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Черкасск был важной казачьей станицей, объединявшей тысячи бойцов. Как административный и военный центр, он играл ключевую роль в организации обороны и общественной жизни.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станиц вдоль Дона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располагались стратегически — вдоль могучей реки Дон и её притоков, что обеспечивало контроль над важными коммуникациями и защиту территории.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 века численность донского казачества достигла 10–12 тысяч человек, что сделало их одной из самых значимых военных сил на юге Руси.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поселения и численность сообщества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военные действия и исторические примеры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1571 году донские казаки сыграли ключевую роль в отражении крупного крымско-татарского набега на Москву, организовав стойкую оборону и разведывательные операции на подступах к городу.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Смутного времени казаки активно вмешивались в политические события, поддерживая различных претендентов на престол и используя свою военную мобильность для влияния на исход конфликтов.
</a:t>
            </a:r>
            <a:endParaRPr lang="en-US" sz="1094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формирования участвовали в подавлении локальных восстаний и мятежей, демонстрируя лояльность и военную силу, при этом сохраняя элементы независимости и самоуправления.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выучка и опыт донских казаков неоднократно проявлялись в боях с внешними врагами и внутренними противниками, что обеспечивало им репутацию грозной силы на южных границах 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на юг и участие в международных конфликтах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предприняли несколько успешных осад Азова, укрепляя влияние на Черноморском побережье и ослабляя позиции Османской империи в регионе.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активизировали нападения на турецкие и татарские торговые суда, что стало причиной обострения конфликтов на южных рубежах России.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Происходили ответные набеги со стороны крымских татар и турок, что подчеркивало напряжённость в отношениях и необходимость усиления обороны донских территорий.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морская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морские походы казаков способствовали закреплению за ними репутации дерзкой и влиятельной силы, контролировавшей стратегические направления у Черного моря.
</a:t>
            </a:r>
            <a:endParaRPr lang="en-US" sz="9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самоуправления казаков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Высшей властью обладало общее собрание казаков – Круг, на котором решались важнейшие вопросы жизни станицы и выбирался атаман, пользовавшийся уважением и авторитетом среди сообщества.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коллегиально, что обеспечивало прозрачность управления и участие всех взрослых мужчин в обсуждении военных, дипломатических и социальных дел.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атамана сочетал функции военного лидера и гражданского представителя, его выбор зависел от боевого опыта, личных качеств и влияния внутри казацкой 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825" y="2756385"/>
            <a:ext cx="629100" cy="503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0150" y="3554075"/>
            <a:ext cx="629100" cy="559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и власть Московии: Союзы и конфликты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правительство обеспечивало казаков оружием и деньгами в обмен на поддержку в защите южных границ и участие в подавлении мятежей внутри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сохраняли относительную автономию, поддерживая переговоры с Москвой, что создавало баланс между независимостью и лояльностью к царскому центру.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напряжённость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казаков набирать новые отряды и вести набеги часто приводила к трениям с Московией, сопровождавшимся вооружёнными столкновениями и политическими осложнениями.
</a:t>
            </a:r>
            <a:endParaRPr lang="en-US" sz="11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социальные традиции донских казаков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Православное христианство было объединяющим началом, связывая общину через церковные праздники, службы и ритуалы, укрепляя чувство единства и духовной миссии казаков.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строилась на принципах равенства членов братства, взаимной помощи и коллективного принятия решений в рамках демократического самоуправления.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общество отвергало крепостное право, поддерживая свободу личности и коллективную ответственность, что отражало особую модель общественных отношений на юге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1606–1607
</a:t>
            </a:r>
            <a:endParaRPr lang="en-US" sz="663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Смутного времени донские казаки стали решающей силой, поддерживая восстание Болотникова и претендентов на российский престол, что выявило их важную роль в борьбе за власть.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Смутного времени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лет отмечено активным участием казачьих отрядов в ключевых военных событиях Смутного времени, усиливая их политическое влияние.
</a:t>
            </a:r>
            <a:endParaRPr lang="en-US" sz="1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культурные традиции и фольклор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сказания и предания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эпические рассказы величают подвиги казаков в битвах и походах, передавая дух свободы и мужества из поколения в поколение, воспитывая патриотизм и сплочённость.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казачьей символики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одежды, орнаменты и эмблемы отражали уникальную идентичность казаков, символизируя их военное достоинство и принадлежность к сообществу с богатой историей.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Походные песни и частушки поддерживали боевой дух, а традиционные обряды сопровождали важные события, укрепляя связь между членами общины и передавая обычаи.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и влияние донских казаков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заложили основы военной обороны южных рубежей, создавая эффективную систему укреплений и охрану территорий от набегов кочевников.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способствовала освоению новых земель, развитию городских центров и инфраструктуры, стимулировала экономический рост южных регионов России.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стало символом свободолюбия и самоорганизации, демонстрируя возможности коллективного управления и защиты интересов сообщества.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братства, войскового товарищества и патриотизма продолжали вдохновлять последующие поколения, оставаясь значимыми в российской истории и культуре.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5487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соседними народами и государствами
</a:t>
            </a:r>
            <a:endParaRPr lang="en-US" sz="273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439825" y="1160800"/>
            <a:ext cx="21468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торговые и оборонительные контакты казаков с ногайцами, что сочеталось с периодами конфликтов и взаимных набегов на Причерноморье.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3707824" y="2464275"/>
            <a:ext cx="21468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— 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крымскими татарами и турками осложнялись постоянными военными столкновениями, но сохранялись временные союзы ради общих интересов и обмена.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006074" y="3767750"/>
            <a:ext cx="21468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поддерживались обменом товарами и услугами, однако борьба за контроль над торговыми путями приводила к обострению конфликтов среди соседних народов.
</a:t>
            </a:r>
            <a:endParaRPr lang="en-US" sz="10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донских казаков для России
</a:t>
            </a:r>
            <a:pPr algn="ctr" indent="0" marL="0">
              <a:lnSpc>
                <a:spcPct val="90000"/>
              </a:lnSpc>
              <a:buNone/>
            </a:pPr>
            <a:r>
              <a:rPr lang="en-US" sz="3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 XVI–XVII веках стало оплотом обороны, развития и социальной стабильности на юге России, оставив глубокий след в национальной истории и культурном наследии страны.
</a:t>
            </a:r>
            <a:endParaRPr lang="en-US" sz="35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2026-05-11T06:47:35Z</dcterms:created>
  <dcterms:modified xsi:type="dcterms:W3CDTF">2026-05-11T06:47:35Z</dcterms:modified>
</cp:coreProperties>
</file>