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Сүз: маленькое слово с большой силой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помогает нам говорить ясно, читать, писать и понимать друг друга.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вокруг нас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нужны, чтобы делиться мыслями, задавать вопросы, просить о помощи и выражать чувства. Они помогают дома, в классе, в игре и даже тогда, когда мы просто читаем любимую книгу.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«сүз»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— это слово, которое входит в нашу речь и помогает называть всё вокруг: людей, предметы, действия и признаки. Без слов трудно объяснить, что мы видим и чувствуем.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«кирпичиками» речи, потому что из них строятся предложения. Когда слова соединяются, появляется понятная мысль, а не просто набор звуков или отдельных названий.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 не хватает, сложно рассказать о событии, спросить дорогу или поделиться новостью. Поэтому каждое новое слово делает речь точнее, богаче и полезнее.
</a:t>
            </a:r>
            <a:endParaRPr lang="en-US" sz="1489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увидеть мир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словно рисуют картинку в голове: солнце, дождь, дом, кот, друг, улыбка, радость. Одно короткое слово может сразу вызвать образ, который легко представить.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подбирает нужные слова, мысль становится яснее, как будто собирается из маленьких деталей. Так речь помогает замечать мир внимательнее и рассказывать о нём интереснее.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слова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Слова-названия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предметы и живые существа: мяч, книга, дерево, кот, школа. Такие слова помогают точно сказать, о ком или о чём идёт речь.
</a:t>
            </a:r>
            <a:endParaRPr lang="en-US" sz="1455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что происходит: бежать, рисовать, смеяться, строить, искать. Без таких слов трудно рассказать, чем заняты люди, животные или герои сказки.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описывают предметы и события: добрый, зелёный, высокий, тихий, быстрый. Благодаря им речь становится точнее, а образ — ярче и понятнее.
</a:t>
            </a:r>
            <a:endParaRPr lang="en-US" sz="1344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назвать настроение и переживания: радость, удивление, грусть, страх, восторг. С такими словами легче понять, что чувствует человек в разные моменты.
</a:t>
            </a:r>
            <a:endParaRPr lang="en-US" sz="13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соединяет слова в законченную и понятную мысль.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стоят вместе и связаны по смыслу, речь становится ясной. Одно слово само по себе обычно сообщает меньше, чем целое предложение.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речь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мысль превращается в понятное сообщение и ответ собеседника.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звучать мягко и тепло, если добавить ласковый оттенок. Котик, а не кот, сразу кажется более дружелюбным. Так речь становится добрее, а собеседнику приятнее слушать.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слово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Спасибо, пожалуйста, здравствуйте и извините помогают людям общаться спокойно и уважительно. Они словно маленькие мостики между людьми. Даже короткая фраза с такими словами звучит светлее и приветливее.
</a:t>
            </a:r>
            <a:endParaRPr lang="en-US" sz="98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нести разные чувства в зависимости от того, как его произнести. Весёлый тон поднимает настроение, а строгий напоминает о правилах. Поэтому слова важно выбирать не только по смыслу, но и по звучанию.
</a:t>
            </a:r>
            <a:endParaRPr lang="en-US" sz="92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слове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разные оттенки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328555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97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в речи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помогают соединять части высказывания: и, в, на, под, к, от. Благодаря им предложение звучит цельно и не распадается на отдельные кусочки.
</a:t>
            </a:r>
            <a:endParaRPr lang="en-US" sz="1475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отношения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подсказывают, где находится предмет, куда движется человек и как связаны события. Такие слова делают мысль точной, как хорошо нарисованная дорожка на карте.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Упорядочивают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этих слов фраза часто кажется неровной и неполной. С ними речь становится аккуратной, а слушателю легче понять, кто что делает и с чем связан.
</a:t>
            </a:r>
            <a:endParaRPr lang="en-US" sz="15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Слова-друзья: синонимы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это слова, которые близки по значению. Например, большой и огромный или смелый и храбрый. Они помогают точнее выразить мысль и не повторять одно слово снова и снова.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речь красивее и интереснее. Если в рассказе всё время писать только весёлый, текст станет скучным, а слова радостный, задорный и счастливый добавят живости.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синоним, важно смотреть на смысл и настроение. Одно слово подходит для шутки, другое — для серьёзного рассказа. Так речь получается точной, как аккуратно подобранный карандаш к рисунку.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Слова-противоположности: антонимы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увидеть разницу между предметами и явлениями: высокий и низкий, тёплый и холодный, светлый и тёмный. С ними сравнение становится точнее и понятнее.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подбираем антонимы, речь звучит выразительнее. Быстрый и медленный, добрый и злой, близко и далеко — такие пары сразу показывают противоположные значения.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полезны не только в учебе, но и в разговоре. Они помогают описывать погоду, настроение, размер, цвет и движение без лишних объяснений.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слушать слова, можно заметить, как одно из них словно отражает другое. Так язык подсказывает, где предмет больше, меньше, горячее или холоднее.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учитель произносит слово, и дети внимательно слушают его звучание. Потом они повторяют его хором и по одному, стараясь сказать чётко. Так слово входит в живую речь и запоминается без усилий.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слышат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то же слово уже напечатано аккуратными буквами. Ребёнок встречает его в рассказе, всматривается в знакомые знаки и понимает смысл. Чтение помогает заметить, как слово выглядит на странице и как оно связано с другими словами.
</a:t>
            </a:r>
            <a:endParaRPr lang="en-US" sz="103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читают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слово нужно записать без ошибок, внимательно и красиво. Ручка выводит буквы одну за другой, а ученик проверяет себя ещё раз. Так одно слово проходит путь от слуха к чтению и к письму.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пишут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живёт в речи, книге и тетради
</a:t>
            </a:r>
            <a:endParaRPr lang="en-US" sz="27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в учёбе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объяснение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слышит новое слово на уроке и старается понять его значение.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это слово встречается в учебнике, и важно прочитать его без ошибок.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задание
</a:t>
            </a:r>
            <a:endParaRPr lang="en-US" sz="1344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в ответе
</a:t>
            </a:r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использует слово, когда отвечает у доски, решает задачу или рассказывает о наблюдении.
</a:t>
            </a:r>
            <a:endParaRPr lang="en-US" sz="1142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повторения слово становится знакомым помощником и уже легче используется на разных уроках.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и повторяем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работает в сказках и стихах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сказке стать чудесной: лес кажется загадочным, а герой — смелым и необычным. Читатель сразу верит в чудо и улыбается.
</a:t>
            </a:r>
            <a:endParaRPr lang="en-US" sz="1509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поворот
</a:t>
            </a:r>
            <a:pPr algn="ctr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делают текст весёлым и озорным. Одна удачная деталь может вызвать улыбку лучше длинного объяснения и оживить любого персонажа.
</a:t>
            </a:r>
            <a:endParaRPr lang="en-US" sz="1561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особенно важно, как слово звучит рядом с другим. Подходящий выбор делает строки плавными, ритмичными и приятными для чтения вслух.
</a:t>
            </a:r>
            <a:endParaRPr lang="en-US" sz="14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точному слову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выбрать слово, которое лучше всего передаёт мысль.
</a:t>
            </a:r>
            <a:endParaRPr lang="en-US" sz="176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вежливость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помогают начать разговор спокойно и дружелюбно. Простое «здравствуйте» показывает уважение и делает встречу приятнее уже с первых секунд.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 и «пожалуйста» нужны каждый день. Они помогают благодарить за помощь, просьбу или добрый поступок и делают общение тёплым.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случайно обидел кого-то, слово «извини» помогает помириться. Оно звучит просто, но часто возвращает хорошее настроение лучше длинных оправданий.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речь полезна дома, в классе и на перемене. Когда люди говорят аккуратно, им легче слушать друг друга и решать любые маленькие споры.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только «цветок», воображение увидит один предмет. А если добавить точные слова, получится маленький жёлтый цветок на тонком стебельке. Описание сразу становится живым, как будто его можно разглядеть в лупу.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просто цветок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можно украсить сравнением, и тогда образ становится интереснее. Солнце может быть как золотой мячик, а снег — как мягкое одеяло. Такие выражения помогают увидеть предмет по-новому и запомнить его надолго.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сравнения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делают описание ярче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слова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Грубое слово может задеть человека сильнее, чем кажется сначала. Оно остаётся в памяти надолго, поэтому лучше выбирать спокойные и уважительные выражения.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слово, наоборот, поддерживает, успокаивает и помогает подружиться. Иногда простое «молодец» или «я помогу» делает день намного лучше и светлее.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бережём речь, нас легче понять дома, в школе и во время игры. Аккуратные слова делают общение безопасным, тёплым и приятным для всех.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нужно внимательно слушать признаки предмета и догадываться, о чём идёт речь. Это тренирует внимание и помогает замечать скрытые подсказки.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учат слышать, как слова звучат в конце строки. Иногда одно удачное созвучие делает стих весёлым, звонким и очень запоминающимся.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ребусах и кроссвордах слова нужно не только знать, но и быстро вспоминать. Такие задания развивают память, сообразительность и терпение.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похожих слов показывает, как слова связаны между собой. Благодаря играм язык перестаёт быть скучным и превращается в увлекательное открытие.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помогает говорить ясно и доброжелательно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открывает нам мир, помогает делиться мыслями и понимать других людей. Когда мы внимательно относимся к словам, речь становится точной, красивой и по-настоящему доброй.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2026-05-21T12:59:17Z</dcterms:created>
  <dcterms:modified xsi:type="dcterms:W3CDTF">2026-05-21T12:59:17Z</dcterms:modified>
</cp:coreProperties>
</file>