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image" Target="../media/image-10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определения и множество значений тригонометрических функций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устроены синус, косинус, тангенс и котангенс?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функции помогают читать графики, решать уравнения и описывать периодические процессы в математике, физике и информатике.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тригонометрические функции в 10 классе
</a:t>
            </a:r>
            <a:endParaRPr lang="en-US" sz="2434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70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9100" y="402675"/>
            <a:ext cx="40494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и косинус: область определения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1354700" y="1936400"/>
            <a:ext cx="44037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действительное x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y=sin x и y=cos x определены при любом действительном значении аргумента, потому что на единичной окружности каждому углу соответствует точка с координатами без ограничений.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354700" y="3019300"/>
            <a:ext cx="53892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запрещённых значений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синуса и косинуса не возникает деления на ноль и других препятствий, поэтому область определения обеих функций совпадает со множеством всех действительных чисел.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1354700" y="4102200"/>
            <a:ext cx="63747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этих функций повторяются после прибавления 2πk, где k∈Z, поэтому один и тот же вид графика сохраняется на всей числовой оси.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значений синуса и косинуса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функции ограничены одним и тем же промежутком, хотя достигают его границ в разных точках окружности.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и косинус не выходят за пределы [-1; 1], значит их значения заранее ограничены геометрией единичной окружности.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тригонометрических функций, школьный курс алгебры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31" y="1161425"/>
            <a:ext cx="3573987" cy="3693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Единичная окружность как источник ограничений
</a:t>
            </a:r>
            <a:endParaRPr lang="en-US" sz="2682" dirty="0"/>
          </a:p>
        </p:txBody>
      </p:sp>
      <p:sp>
        <p:nvSpPr>
          <p:cNvPr id="9" name="Text 2"/>
          <p:cNvSpPr txBox="1"/>
          <p:nvPr/>
        </p:nvSpPr>
        <p:spPr>
          <a:xfrm>
            <a:off x="4078175" y="996700"/>
            <a:ext cx="47358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точки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единичной окружности каждая точка имеет координаты (cos x; sin x), поэтому обе величины связаны с геометрией окружности и не могут быть произвольными.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078175" y="2201675"/>
            <a:ext cx="47358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отрезка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как радиус окружности равен 1, абсцисса и ордината любой точки лежат между -1 и 1, что сразу объясняет пределы значений синуса и косинуса.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78175" y="3406650"/>
            <a:ext cx="47358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углы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Положения 0, π/2, π и 3π/2 показывают крайние случаи: именно здесь координаты достигают 1, 0 или -1, подтверждая ограниченность функций.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9485" y="0"/>
            <a:ext cx="274253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5852700" cy="10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Тангенс: точки, где функция не определена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33020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330147" y="2302687"/>
            <a:ext cx="1879349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дроби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задаётся как tg x = sin x / cos x, поэтому его существование зависит от того, обращается ли знаменатель в ноль.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316807" y="2302687"/>
            <a:ext cx="1879349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Запрещённые аргументы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x=π/2+πk, k∈Z, значение cos x равно нулю, а деление на ноль невозможно. Именно в этих точках функция не определена.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303459" y="2302687"/>
            <a:ext cx="1879349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и область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остальных точках действительной оси тангенс существует, а его период равен π, поэтому график повторяется чаще, чем у синуса и косинуса.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значений тангенса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каждом промежутке между асимптотами график остаётся непрерывным и возрастает, не имея верхнего или нижнего предела.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принимает любые действительные значения, поэтому его множество значений совпадает с R, несмотря на разрывы в области определения.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Схематизация по графику y=tg x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70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9100" y="402675"/>
            <a:ext cx="40494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Котангенс: область определения и множество значений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1354700" y="1936400"/>
            <a:ext cx="44037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Нули знаменателя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y=ctg x записывается как cos x / sin x, поэтому она не определена там, где sin x=0, то есть при x=πk.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354700" y="3019300"/>
            <a:ext cx="53892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остальные x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любых других значениях аргумента котангенс существует, а его график повторяется с периодом π, как и у тангенса.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1354700" y="4102200"/>
            <a:ext cx="63747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Диапазон значений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значений котангенса совпадает со множеством всех действительных чисел: функция не ограничена ни сверху, ни снизу и может принимать любые числа.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975818"/>
            <a:ext cx="4166100" cy="16603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свойств четырёх тригонометрических функций
</a:t>
            </a:r>
            <a:endParaRPr lang="en-US" sz="2598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характеристик помогает быстро увидеть различия между двумя группами функций.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и косинус ограничены по значениям, а тангенс и котангенс отличаются наличием исключений в области определения.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тригонометрических функций, школьный курс алгебры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8281" y="1483351"/>
            <a:ext cx="348862" cy="39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59813" y="1508701"/>
            <a:ext cx="391500" cy="34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92662" y="1486951"/>
            <a:ext cx="391500" cy="39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46831" y="1483351"/>
            <a:ext cx="348862" cy="3987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 тангенса и котангенса возникают ограничения
</a:t>
            </a:r>
            <a:endParaRPr lang="en-US" sz="2387" dirty="0"/>
          </a:p>
        </p:txBody>
      </p:sp>
      <p:sp>
        <p:nvSpPr>
          <p:cNvPr id="1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3189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на ноль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появляются из-за дробного вида формул: tg x = sin x / cos x, ctg x = cos x / sin x. Если знаменатель равен нулю, значение функции не существует.
</a:t>
            </a:r>
            <a:endParaRPr lang="en-US" sz="1278" dirty="0"/>
          </a:p>
        </p:txBody>
      </p:sp>
      <p:sp>
        <p:nvSpPr>
          <p:cNvPr id="18" name="Text 3"/>
          <p:cNvSpPr txBox="1"/>
          <p:nvPr/>
        </p:nvSpPr>
        <p:spPr>
          <a:xfrm>
            <a:off x="25518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знаменателя
</a:t>
            </a:r>
            <a:pPr algn="ctr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исследовании области определения сначала выделяют все знаменатели. Затем исключают значения аргумента, при которых выражение теряет смысл, особенно в тригонометрических дробях.
</a:t>
            </a:r>
            <a:endParaRPr lang="en-US" sz="1172" dirty="0"/>
          </a:p>
        </p:txBody>
      </p:sp>
      <p:sp>
        <p:nvSpPr>
          <p:cNvPr id="19" name="Text 4"/>
          <p:cNvSpPr txBox="1"/>
          <p:nvPr/>
        </p:nvSpPr>
        <p:spPr>
          <a:xfrm>
            <a:off x="47846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для формул
</a:t>
            </a:r>
            <a:pPr algn="ctr" indent="0" marL="0">
              <a:lnSpc>
                <a:spcPct val="100000"/>
              </a:lnSpc>
              <a:buNone/>
            </a:pPr>
            <a:r>
              <a:rPr lang="en-US" sz="13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работает не только для tg x и ctg x, но и для более сложных выражений, где тригонометрическая функция стоит в знаменателе.
</a:t>
            </a:r>
            <a:endParaRPr lang="en-US" sz="1323" dirty="0"/>
          </a:p>
        </p:txBody>
      </p:sp>
      <p:sp>
        <p:nvSpPr>
          <p:cNvPr id="20" name="Text 5"/>
          <p:cNvSpPr txBox="1"/>
          <p:nvPr/>
        </p:nvSpPr>
        <p:spPr>
          <a:xfrm>
            <a:off x="70175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Верная запись ответа
</a:t>
            </a:r>
            <a:pPr algn="ctr" indent="0" marL="0">
              <a:lnSpc>
                <a:spcPct val="100000"/>
              </a:lnSpc>
              <a:buNone/>
            </a:pPr>
            <a:r>
              <a:rPr lang="en-US" sz="12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исключения запрещённых значений область определения записывают через промежутки или объединения множеств. Такой подход делает ответ строгим и удобным для проверки.
</a:t>
            </a:r>
            <a:endParaRPr lang="en-US" sz="126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нахождения области определения функции
</a:t>
            </a:r>
            <a:endParaRPr lang="en-US" sz="2447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анализе выражений с дробями, корнями, логарифмами и тригонометрическими функциями.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 графику находят множество значений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302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Считывают границы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на графике наибольшее и наименьшее значения функции и отмечают точки, где они достигаются. Это сразу задаёт основу множества значений.
</a:t>
            </a:r>
            <a:endParaRPr lang="en-US" sz="1271" dirty="0"/>
          </a:p>
        </p:txBody>
      </p:sp>
      <p:sp>
        <p:nvSpPr>
          <p:cNvPr id="9" name="Text 3"/>
          <p:cNvSpPr txBox="1"/>
          <p:nvPr/>
        </p:nvSpPr>
        <p:spPr>
          <a:xfrm>
            <a:off x="32280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Учитывают вид функции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sin x и cos x ориентируются на горизонтальные границы y=1 и y=-1. Для tg x и ctg x смотрят на асимптоты и отсутствие ограничений сверху и снизу.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258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Проверяют сдвиги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график поднят или опущен, все границы множества значений смещаются вместе с ним. Поэтому важно сравнивать рисунок с исходной функцией, а не только с её формой.
</a:t>
            </a:r>
            <a:endParaRPr lang="en-US" sz="127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определении области и множества значений
</a:t>
            </a:r>
            <a:endParaRPr lang="en-US" sz="2734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078175" y="1027425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Запрещённые аргументы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включать в область определения точки π/2+πk для тангенса и πk для котангенса: именно там знаменатель обращается в ноль, и функция теряет смысл.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078175" y="1922550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область и значения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область определения записывают как множество значений, хотя это разные характеристики. Первая отвечает за допустимые x, а вторая — за возможные результаты функции.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078175" y="2817675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за границы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sin x и cos x нельзя расширять множество значений за пределы отрезка [-1; 1]. Эти функции связаны с координатами точки на единичной окружности.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078175" y="3712800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Игнорируют исключения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писать, что tg x и ctg x определены при всех действительных x. У них бесконечно много исключений, которые задаются одной общей формулой.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числа ограничений у четырёх функций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показаны только типы ограничений: отсутствие исключений или наличие бесконечного множества запрещённых точек, заданного общей формулой.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sin x и cos x не имеют запрещённых аргументов, а tg x и ctg x ограничены нулями знаменателя.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базовых тригонометрических функций, школьный курс алгебры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нахождения области определения и множества значений
</a:t>
            </a:r>
            <a:endParaRPr lang="en-US" sz="1988" dirty="0"/>
          </a:p>
        </p:txBody>
      </p:sp>
      <p:sp>
        <p:nvSpPr>
          <p:cNvPr id="8" name="Text 2"/>
          <p:cNvSpPr txBox="1"/>
          <p:nvPr/>
        </p:nvSpPr>
        <p:spPr>
          <a:xfrm>
            <a:off x="33020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30149" y="2008292"/>
            <a:ext cx="2776152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 = 2sin x — 3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определения равна R, потому что синус определён при любых x. Множество значений получается с учётом амплитуды 2 и сдвига вниз на 3: от -5 до -1.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183928" y="2008292"/>
            <a:ext cx="2776152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 = 1/cos x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знаменатель не должен обращаться в ноль, поэтому исключаются все x=π/2+πk. Во всех остальных точках функция существует и помогает увидеть, как дробь создаёт ограничения.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6037703" y="2008292"/>
            <a:ext cx="2776152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 = tg x + 1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вверх на 1 не меняет область определения: исключаются те же значения x=π/2+πk. Множество значений остаётся R, потому что добавление константы не ограничивает тангенс.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2105049"/>
            <a:ext cx="4392900" cy="140185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6375" y="402675"/>
            <a:ext cx="84384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преобразования меняют свойства функций
</a:t>
            </a:r>
            <a:endParaRPr lang="en-US" sz="2795" dirty="0"/>
          </a:p>
        </p:txBody>
      </p:sp>
      <p:sp>
        <p:nvSpPr>
          <p:cNvPr id="8" name="Text 1"/>
          <p:cNvSpPr txBox="1"/>
          <p:nvPr/>
        </p:nvSpPr>
        <p:spPr>
          <a:xfrm>
            <a:off x="526375" y="1354877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параметры a и b влияют на область определения и множество значений четырёх базовых тригонометрических функций.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375" y="3287475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синуса область не меняется, а диапазон зависит от a и b; для tg и ctg вертикальный сдвиг не ограничивает значения, но исключения сохраняются.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преобразований тригонометрических функций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5838" y="1574926"/>
            <a:ext cx="391500" cy="39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36656" y="1571326"/>
            <a:ext cx="348862" cy="39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60772" y="3270876"/>
            <a:ext cx="348862" cy="398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123067" y="3270876"/>
            <a:ext cx="348862" cy="3987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 ограничений на единичной окружности
</a:t>
            </a:r>
            <a:endParaRPr lang="en-US" sz="2111" dirty="0"/>
          </a:p>
        </p:txBody>
      </p:sp>
      <p:sp>
        <p:nvSpPr>
          <p:cNvPr id="12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3302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как ордината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задаёт y-координату точки на единичной окружности. Поэтому его значения естественно ограничены от -1 до 1 и не могут выйти за эти пределы.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62378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Косинус как абсцисса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Косинус соответствует x-координате точки. На окружности радиуса 1 абсцисса тоже лежит только в пределах [-1; 1], что объясняет границы значений.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843816" y="317712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как отношение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равен sin x / cos x. Когда cos x=0, деление невозможно, и функция перестаёт быть определённой. Так появляются точки исключения.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724210" y="317712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Котангенс как отношение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Котангенс равен cos x / sin x. При sin x=0 знаменатель обращается в ноль, поэтому функция не определена именно в этих угловых положениях.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при решении задач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самопроверки при нахождении области определения и множества значений тригонометрических функций.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2497200" cy="46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основных свойств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265163" y="133475"/>
            <a:ext cx="26154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sin x и cos x
</a:t>
            </a:r>
            <a:pPr algn="r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функции определены на всей числовой прямой, принимают значения только из отрезка [-1; 1] и повторяются с периодом 2π. Их поведение задаёт единичная окружность.
</a:t>
            </a:r>
            <a:endParaRPr lang="en-US" sz="1163" dirty="0"/>
          </a:p>
        </p:txBody>
      </p:sp>
      <p:sp>
        <p:nvSpPr>
          <p:cNvPr id="10" name="Text 3"/>
          <p:cNvSpPr txBox="1"/>
          <p:nvPr/>
        </p:nvSpPr>
        <p:spPr>
          <a:xfrm>
            <a:off x="3265163" y="3827425"/>
            <a:ext cx="26154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 различия
</a:t>
            </a:r>
            <a:pPr algn="r" indent="0" marL="0">
              <a:lnSpc>
                <a:spcPct val="100000"/>
              </a:lnSpc>
              <a:buNone/>
            </a:pPr>
            <a:r>
              <a:rPr lang="en-US" sz="13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3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Ключевое различие связано с делением на ноль: у sin x и cos x его нет, а у tg x и ctg x оно определяет запретные точки аргумента.
</a:t>
            </a:r>
            <a:endParaRPr lang="en-US" sz="1329" dirty="0"/>
          </a:p>
        </p:txBody>
      </p:sp>
      <p:sp>
        <p:nvSpPr>
          <p:cNvPr id="11" name="Text 4"/>
          <p:cNvSpPr txBox="1"/>
          <p:nvPr/>
        </p:nvSpPr>
        <p:spPr>
          <a:xfrm>
            <a:off x="6443138" y="1978500"/>
            <a:ext cx="26154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tg x и ctg x
</a:t>
            </a:r>
            <a:pPr algn="l" indent="0" marL="0">
              <a:lnSpc>
                <a:spcPct val="100000"/>
              </a:lnSpc>
              <a:buNone/>
            </a:pPr>
            <a:r>
              <a:rPr lang="en-US" sz="12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этих функций есть исключения в области определения, но множество значений совпадает со всеми действительными числами. Их период короче и равен π.
</a:t>
            </a:r>
            <a:endParaRPr lang="en-US" sz="128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по теме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определения и множество значений позволяют быстро и точно описывать тригонометрические функции. Единичная окружность ограничивает sin x и cos x, а деление на ноль создаёт исключения у tg x и ctg x.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2026-05-30T02:54:36Z</dcterms:created>
  <dcterms:modified xsi:type="dcterms:W3CDTF">2026-05-30T02:54:36Z</dcterms:modified>
</cp:coreProperties>
</file>