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и современная структура мирового хозяйства
</a:t>
            </a:r>
            <a:endParaRPr lang="en-US" sz="2985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сеть стран, связанных торговлей, инвестициями, миграцией, транспортом и технологиями.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— это взаимодействие экономик стран через международное разделение труда, мировой рынок и движение капитала и рабочей силы. Его ускорили Великие географические открытия, промышленная революция, развитие транспорта и телеграфа, а также международные организации после Второй мировой войны.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мирового хозяйства и исторические предпосылки
</a:t>
            </a:r>
            <a:endParaRPr lang="en-US" sz="2539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становления мирового хозяйства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Доиндустриальный этап: торговля оставалась в основном региональной, обмен носил эпизодический характер. Основными посредниками выступали города и порты, а специализация определялась природными условиями и удобством путей сообщения.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этап усилил фабричное производство и рост внешних рынков. Страны активнее расширяли экспорт, опираясь на предприятия и транспортную инфраструктуру, что увеличивало зависимость от импортных ресурсов.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Монополистический этап: крупные компании и банки укрепили контроль над производством и финансами. Усилилась роль банковского капитала и международных сделок, а конкуренция всё чаще концентрировалась между крупнейшими игроками.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этап: транснационализация производства и финансов связала страны в единую систему. После 1970-х усилился перенос производств в регионы с более дешёвой рабочей силой, а с 1990-х — зависимость от ИТ, логистики и цифровых финансовых потоков.
</a:t>
            </a:r>
            <a:endParaRPr lang="en-US" sz="1166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географических открытий к цифровой интеграции мировой экономики
</a:t>
            </a:r>
            <a:endParaRPr lang="en-US" sz="1993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формирования мирового хозяйства как цепочки взаимозависимостей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как поворотный момент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началась в Великобритании во второй половине XVIII века и изменила способы производства. Механизация текстильной отрасли и применение паровой машины резко увеличили выпуск товаров, делая производство более массовым.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колонии как «усилители»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пароходы удешевили перевозки и ускорили связь между регионами. Колонии стали поставщиками сырья и продовольствия, а также важными рынками сбыта промышленной продукции.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доли мирового ВВП по регионам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учебные данные по годам 1950, 1980, 2000 и 2023 (точные значения в материале не приведены).
</a:t>
            </a:r>
            <a:endParaRPr lang="en-US" sz="73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заметно относительное снижение Европы и Северной Америки и рост Азии, прежде всего Китая и Индии, а также стран Юго-Восточной Азии.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центра экономической активности в сторону Азии отражает изменение структуры производства и спроса в мировом хозяйстве.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современного мирового хозяйства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центрам силы относят США, страны Европейского союза, Китай, Японию и Южную Корею. Они сочетают развитую промышленность, научные исследования, транспортные узлы и финансовые сервисы.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Полупериферия включает Мексику, Бразилию, Турцию, Индонезию, Индию и другие крупные развивающиеся страны. Там часто растут обрабатывающая промышленность и экспорт, но сохраняются структурные ограничения.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Периферия чаще специализируется на добыче сырья, сельском хозяйстве и поставках дешёвой рабочей силы. Такая модель делает страны уязвимыми к колебаниям цен на ресурсы и спроса на мировых рынках.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3881" y="1576525"/>
            <a:ext cx="323723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Секторальная структура мировой экономики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Сопоставляются четыре сектора: доля занятости, вклад в ВВП и типичная экспортная роль. Акцент — на различиях между развитыми и развивающимися странами.
</a:t>
            </a:r>
            <a:endParaRPr lang="en-US" sz="1063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развитых экономиках доминируют услуги и цифровой сектор, тогда как в развивающихся чаще сохраняются сельское хозяйство и промышленность как ключевые работодатели и источники валютной выручки.
</a:t>
            </a:r>
            <a:endParaRPr lang="en-US" sz="1034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показатели по секторам (точные проценты в исходном материале не указаны).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306" y="1225603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75" y="3645496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4850" y="3645496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475" y="2454219"/>
            <a:ext cx="318300" cy="254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транснациональных корпораций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ведут деятельность в десятках и сотнях стран, распределяя выпуск, снабжение и сбыт. Это позволяет подстраивать производство под рынки, сырьё и логистические возможности.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производства по миру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ТНК работают в электронике, автомобилестроении, фармацевтике, нефтегазовой сфере, рознице и цифровых технологиях. Их решения напрямую влияют на структуру спроса и рабочих мест.
</a:t>
            </a:r>
            <a:endParaRPr lang="en-US" sz="976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Отраслевой охват ключевых отраслей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усиливают конкуренцию между странами за инвестиции, льготы, налоги и инфраструктуру. Государства вынуждены сопоставлять экономические выгоды и социальные издержки.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инвестиции и условия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глобальные проекты ТНК ускоряют внедрение технологий и управленческих практик. Это влияет на развитие компаний-партнёров, качество продукции и требования к персоналу.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стандарты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Корпорации формируют цепочки поставок, где разные стадии выполняются в разных странах. Такая модель повышает эффективность, но делает зависимыми от транспорта и устойчивости поставок.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поставок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мировой торговли товарами и услугами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учебное представление структуры экспорта; точные доли на диаграмме не указаны.
</a:t>
            </a:r>
            <a:endParaRPr lang="en-US" sz="79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динамика — ускоренный рост торговли услугами: транспортом, туризмом, финансовыми и цифровыми сервисами.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«нематериального» экспорта усиливает роль технологий и компетенций, а не только сырьевых ресурсов.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добавленной стоимости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одного продукта часто собирается из звеньев, которые распределены по странам: идеи и инженерные расчёты — в одних государствах, комплектующие — в других, сборка — в третьих. В результате маркетинг и продажи формируются в ещё одном регионе.
</a:t>
            </a:r>
            <a:endParaRPr lang="en-US" sz="1178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организация снижает издержки и повышает эффективность, потому что каждая стадия делается там, где есть компетенции. Но экономика становится чувствительной к сбоям поставок, разрывам в транспорте и изменениям политической обстановки. 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потоки мировой интеграции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шкала динамики, 2020–2023 гг. (без привязки к точным статистическим значениям)
</a:t>
            </a:r>
            <a:endParaRPr lang="en-US" sz="805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Гистограмма сравнивает четыре канала связей между странами: товары, прямые инвестиции, денежные переводы и цифровой трафик. Самые быстрые изменения связаны с данными и капиталом.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смещение интеграции от «только торговли» к обмену информацией и финансами: связь стран усиливается через платформы, сервисы и технологическое сотрудничество.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система мирового хозяйства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финансовые центры — Нью-Йорк, Лондон, Гонконг, Сингапур и Токио — обеспечивают обмен капиталом и валютой, а также обслуживание международных сделок. Их роль особенно заметна в периоды рыночной турбулентности.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Доллар США сохраняет ведущую позицию в международных расчётах: он используется в торговле сырьём, в золотовалютных резервах и во многих кредитных операциях. Поэтому колебания ставок быстро передаются по мировой системе.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рынки капитала помогают финансировать промышленность, инфраструктуру и технологии, но одновременно усиливают зависимость стран от финансовых кризисов. В результате устойчивость национальной экономики всё теснее связана с состоянием глобального рынка. 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047" y="1340425"/>
            <a:ext cx="3255906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неравномерности развития стран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характеристики по международным статистикам (уровни не приведены в числах)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три группы стран по четырём показателям: уровень доходов, технологичность экспорта, развитие человеческого потенциала и масштабы бедности. Это помогает увидеть, как различаются стартовые условия и траектории роста.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уровне жизни и технологическом развитии сохраняется: чем сильнее научная и промышленная база, тем выше доходы, выше роль услуг и современного экспорта, тем ниже масштаб бедности. 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500" y="33658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3875" y="336588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2425" y="1499880"/>
            <a:ext cx="318300" cy="254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2438" y="1493250"/>
            <a:ext cx="200925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и правила мировой экономики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6870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 устанавливает правила международной торговли и помогает вырабатывать единые подходы к пошлинам и нетарифным ограничениям. Она также рассматривает торговые споры, чтобы снижать риски торговых конфликтов между государствами.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66772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168575" y="3810200"/>
            <a:ext cx="41859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структуры, например Европейский союз, АСЕАН, USMCA и ЕАЭС, усиливают интеграцию через общие рынки. Они договариваются о правилах, снижая барьеры и упрощая торговлю между участниками.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667725" y="3310700"/>
            <a:ext cx="368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объединения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4716950" y="3810200"/>
            <a:ext cx="41595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организаций и объединений поддерживает предсказуемость правил. Когда правила понятны, компаниям и инвесторам проще планировать производство, торговлю и проекты на долгий срок. 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5216100" y="3310700"/>
            <a:ext cx="3660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интересов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135625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 следит за устойчивостью валютно-финансовой системы и оказывает финансовую поддержку странам при кризисах платёжного баланса. Это помогает стабилизировать расчёты, когда дефицит валюты становится критическим.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3634650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609695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 финансирует проекты развития, ориентированные на инфраструктуру и социальную сферу. Отдельное направление — борьба с бедностью, чтобы улучшать условия жизни и расширять возможности для роста.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59597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мировая экономика реагирует на кризисы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мер и последствий при нарушениях поставок и внешних шоках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сектор как новая «инфраструктура»
</a:t>
            </a:r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сектор включает искусственный интеллект, облачные технологии, электронную коммерцию, дистанционные сервисы, платформенную занятость и аналитику больших данных. Эти элементы ускоряют обмен знаниями и управление цепочками поставок. 
</a:t>
            </a:r>
            <a:endParaRPr lang="en-US" sz="1289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и новая структура мирового хозяйства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ресурсы и практические эффекты
</a:t>
            </a:r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Важнейшими ресурсами становятся информация, программное обеспечение, вычислительные мощности и кибербезопасность. Страны с развитой цифровой инфраструктурой получают преимущества в скорости инноваций, дистанционном образовании и банковских услугах. 
</a:t>
            </a:r>
            <a:endParaRPr lang="en-US" sz="1276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фактор мировой экономики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структура по секторам (без числовой статистики), актуальные обзоры отраслевых оценок, 2020–2023 гг.
</a:t>
            </a:r>
            <a:endParaRPr lang="en-US" sz="66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отражают, что наибольший вклад в выбросы дают энергетические системы, работающие на угле, нефти и газе. Остальные сектора зависят от технологического уровня и энергоэффективности.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приоритет: снижение углеродного следа в первую очередь требует модернизации энергетики. Параллельно уменьшать выбросы нужно в транспорте и промышленности через более чистые технологии.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тенденции развития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мировой торговли выражается в росте барьеров и «разделении» рынков между блоками. Параллельно усиливается конкуренция за технологии, а значит — за кадры, патенты, вычислительные мощности и доступ к производственным цепочкам.
</a:t>
            </a:r>
            <a:endParaRPr lang="en-US" sz="1107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Санкционные риски становятся фактором экономических расчётов: компании учитывают не только спрос, но и вероятность ограничений, логистические задержки и расходы на соответствие требованиям. Это повышает значение сценарного планирования и финансовой устойчивости.
</a:t>
            </a:r>
            <a:endParaRPr lang="en-US" sz="1107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ресурсы могут становиться дефицитными, что вызывает колебания цен и сдвиги в размещении производств. Одновременно набирает силу переход к «зелёной» экономике, где инвестиции смещаются в энергоэффективность и снижение выбросов.
</a:t>
            </a:r>
            <a:endParaRPr lang="en-US" sz="1107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государств растёт роль устойчивости цепочек поставок, продовольственной безопасности и технологической независимости. Поэтому увеличиваются вложения в образование, науку, транспорт, энергетику и цифровую инфраструктуру, формирующие долгосрочный потенциал роста. 
</a:t>
            </a:r>
            <a:endParaRPr lang="en-US" sz="1107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сформировалось благодаря международной торговле, промышленной революции и углублению разделения труда. Сегодня оно соединяет производство, финансы, цифровые технологии и экологические ограничения, требуя устойчивости к кризисам и адаптации стран. 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мировое хозяйство как система взаимозависимости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2026-05-14T00:27:57Z</dcterms:created>
  <dcterms:modified xsi:type="dcterms:W3CDTF">2026-05-14T00:27:57Z</dcterms:modified>
</cp:coreProperties>
</file>