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в русском языке: как они устроены и зачем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строение, написание и значение сложных слов.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семикласснику знать сложные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помогают точнее и короче выражать мысль, а ещё учат видеть, из каких частей строится слово. Эта тема нужна для грамотного письма, разбора слов и понимания незнакомой лексики в учебных текстах.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сложное слово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смысловые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слово образуется из двух корней или двух основ, которые соединяются в одно целое. Вместе они создают новое лексическое значение, а не просто складываются как отдельные слова.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однокоренных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сложного слова два смысловых ядра, а у однокоренных слов — один общий корень. Поэтому их строение и способ образования нужно определять отдельно, не смешивая с обычным подбором родственных слов.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сложным словам относятся пароход, лесостепь, землекоп, юго-запад. В них легко заметить, что каждая часть помогает понять общий смысл и уточняет, о чём именно идёт речь.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 сложных словах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написания сложных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модели написания помогают быстро определить орфограмму в слове.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зависит от строения слова: от связи частей, наличия равноправных компонентов и соединительной гласной.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гласные о и 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гласные о и е стоят между двумя корнями и помогают образовать удобное для произношения слово. Они показывают, что части не разделяются, а соединяются в одно целое.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их видно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пароход, землекоп, камнепад, лесовоз именно соединительная гласная связывает основы. Без неё слово либо было бы труднее произнести, либо потеряло бы привычное строение.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корнями есть о или е, нужно искать не отдельное слово, а сложное образование. Такая проверка особенно полезна, когда слово звучит знакомо, но пишется неочевидно.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представлять слово как две основы, между которыми стоит маленький «мостик» — соединительная гласная. Такая схема помогает увидеть морфемы и не пропустить нужную букву.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 теме «Сложные слова»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сложные слова встречаются чаще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особенно часто такие слова называют вещи и явления, знакомые школьнику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и технические названия преобладают, потому что именно для них язык чаще создаёт точные составные наименования.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6" y="1617079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сложных слов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значение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1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слова, чьи части вместе называют один предмет или признак: ледокол, дымоход, белоснежный. В письме они не разделяются пробелом, потому что воспринимаются как одно слово.
</a:t>
            </a:r>
            <a:endParaRPr lang="en-US" sz="1119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сочетанием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6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слова сохраняют самостоятельность, это уже не сложное слово, а словосочетание. Поэтому важно проверять смысл: можно ли заменить выражение одним словом и есть ли внутри него две основы.
</a:t>
            </a:r>
            <a:endParaRPr lang="en-US" sz="1161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строению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нужно найти корни и понять, образуют ли они цельное значение. Если части соединены без дефиса и без раздельного написания, вероятно, перед вами слитная модель.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сложное слово от словосочетания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 строению и значению слова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через дефис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2845732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оттенками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написание встречается и в прилагательных, обозначающих сочетание цветов или качеств: ярко-красный, сине-зелёный. Первая часть уточняет вторую и делает значение более точным и наглядным.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797425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дефис пишутся слова, где обе части одинаково важны: северо-запад, русский-немецкий, чёрно-белый. Дефис помогает показать, что признаки или направления соединяются, но не сливаются полностью.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0225" y="3901200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нужен и в словах типа кто-либо, где-нибудь, кое-как. Здесь он показывает присоединение части с особыми значениями неопределённости или приблизительности.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в названиях растений и животных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растений и животных часто строятся так, чтобы одна часть указывала на заметный признак, а другая — на сам объект. Так слово белокрылка сразу вызывает образ насекомого с светлыми крыльями, а желтокрылый помогает увидеть цветовую особенность.
</a:t>
            </a:r>
            <a:endParaRPr lang="en-US" sz="74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внешний вид подсказывает слово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листоед и хвощевидный первая часть подсказывает, чем организм связан с окружающим миром. Так язык делает научные названия понятнее: по компонентам легко догадаться, чем питается живое существо или на что оно похоже.
</a:t>
            </a:r>
            <a:endParaRPr lang="en-US" sz="770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места или питания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названия в живой природе помогают быстро передать наблюдение без длинного описания. Вместо объяснения в несколько фраз достаточно одного точного слова, если школьник умеет разобрать его части и увидеть скрытый смысл.
</a:t>
            </a:r>
            <a:endParaRPr lang="en-US" sz="79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такие слова удобны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1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примерам из школьного материала: водопад, пешеходный, белоснежный, северо-западный, по-русски, кто-нибудь, где-либо.
</a:t>
            </a:r>
            <a:endParaRPr lang="en-US" sz="612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каких частях речи сложные слова встречаются чаще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речи сложные слова чаще всего помогают называть предметы и признаки, поэтому именно эти группы заметнее остальных.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чаще всего сложные слова встречаются среди существительных и прилагательных; наречия и местоимения используют их значительно реже.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084817"/>
            <a:ext cx="4339200" cy="13847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сложных слов и их значения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значение сложного слова складывается из двух смысловых частей.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вторая часть уточняет первую, поэтому новое слово получается точным и ёмким.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раздел «Словообразование».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написании сложных слов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6262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писать сложное слово как два отдельных. Так, северо-запад иногда ошибочно разделяют, хотя это одно слово с устойчивым значением направления.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3137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дефис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ставят там, где он не нужен: водопровод пишут через дефис по аналогии с другими словами, хотя по правилу оно пишется слитно.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50012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соединительной гласной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о соединительной гласной и получают лесстепь вместо лесостепь. Чтобы не ошибиться, нужно выделить корни и проверить слово по правилу.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сложного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 школьному правилу морфемики.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в науке и технике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науке и технике сложные слова нужны для точных обозначений приборов, механизмов и явлений. Одним словом можно передать сразу два признака или действия, не перегружая текст.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формулировок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слово заменяет длинное описание и делает речь более компактной. Поэтому оно удобно в учебниках, инструкциях, лабораторных работах и научно-популярных текстах.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запоминания полезно соотносить слово с изображением прибора или объекта: микроскоп, землемер, радиоприёмник. Так значение легче связывается с реальным предметом.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таких слов часто подсказывают назначение предмета: радиоприёмник, электростанция, теплопроводность. Школьнику легче понять термин, если разобрать его на знакомые корни и основу.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школьным примерам: водопровод, землетрясение, северо-запад, сине-зелёный.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части сложного слова создают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обычно задаёт главную подсказку: о чём слово и какую особенность нужно выделить в первую очередь.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связаны части, тем яснее значение слова: в сложных словах смысл не складывается случайно, а строится по правилу.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в речи школьника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учебный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 в заданиях школьник постоянно встречает слова вроде учебник, пешеход и трёхэтажный. Они помогают быстро называть предметы, людей и признаки.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текстов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статьях и рассказах сложные слова помогают понять содержание точнее. Если узнать их состав, можно догадаться о значении незнакомого слова.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письме и ответах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умеет распознавать сложные слова, он реже ошибается в их написании и легче объясняет, почему слово пишется слитно, через дефис или с соединительной гласной.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морфемики.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сложные слова: 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простое слово отличается от сложного по строению и значению.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слово обычно имеет одну основу, а сложное объединяет две смысловые части и образует новое значение.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пополняется словарь сложных слов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723919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жизни появляются новые вещи и устройства, язык сразу создаёт удобные названия: видеосвязь, электросамокат, робот-пылесос. Так сложные слова отражают современный быт.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723919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обозначения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особенно полезны там, где нужно коротко назвать сложный объект или действие. Они экономят слова и при этом сохраняют точность смысла.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72444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знакомых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использует уже известные корни и основы, чтобы образовать новое слово. Благодаря этому незнакомое название часто можно понять без словаря.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72444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процесс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Пополнение словаря не прекращается: вместе с изменениями в обществе появляются и новые сложные слова. Это показывает, что словообразование остаётся активным и нужным.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слова: точность в двух частях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помогают называть мир точно и кратко: в них две смысловые части работают вместе. Если научиться находить корни и проверять написание, ошибки станут заметно реже.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2026-05-28T18:43:09Z</dcterms:created>
  <dcterms:modified xsi:type="dcterms:W3CDTF">2026-05-28T18:43:09Z</dcterms:modified>
</cp:coreProperties>
</file>