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кратко пересказывать текст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которая помогает убрать лишнее и сохранить смысл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краткий пересказ
</a:t>
            </a:r>
            <a:endParaRPr lang="en-US" sz="2351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помогает понять текст быстрее, запомнить главное и уверенно ответить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краткий пересказ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передаёт содержание не полностью, а в сжатом виде. Важно оставить только то, без чего смысл текста станет непонятным.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сохраняются тема, главная мысль, важные события и вывод. Именно эти части помогают читателю понять, о чём говорится в тексте.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сокращают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Подробности, повторы, длинные описания и украшения речи можно убрать. Они делают текст интереснее, но для краткого пересказа не обязательны.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пересказ звучит связно и понятно. Он не копирует текст дословно, а передаёт его содержание своими словами и в нужном порядке.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 5 шагов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сократить текст без потери основной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главная мысль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87500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целый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текст целиком, чтобы увидеть его границы и общий смысл. Тогда легче понять, какие детали важны, а какие лишь дополняют картину.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064256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смысловой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говорится в тексте, а главная мысль объясняет, что именно хотел подчеркнуть автор. Эти ответы удерживают пересказ от лишних отклонений.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автора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помогает понять, кто действует, где происходит событие и в какой ситуации находится герой. Это вводит читателя и задаёт направление всему пересказу.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объединяет самые важные события, факты или объяснения. Здесь особенно важно сохранить последовательность, чтобы пересказ звучал связно и не путал слушателя.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микротемы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завершает текст и показывает результат, оценку или главную мысль. Если в абзаце есть своя маленькая тема, её тоже стоит включить в план.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012" y="3297168"/>
            <a:ext cx="2808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и ключевые слова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называет героя, предмет или явление, о котором идёт речь. Он помогает сразу понять, кто или что является основой текста.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или что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передаёт главное действие без второстепенных подробностей. Достаточно одного предложения, чтобы стало ясно, что именно произошло в тексте.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действие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объясняет причину или мотив, если без него событие теряет смысл. Так пересказ остаётся логичным и понятным для слушателя.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показывает итог, результат или изменение. Это помогает завершить пересказ не на детали, а на главном выводе текста.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привело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тексте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и названия предметов помогают быстро вспомнить, о ком идёт речь. Без них пересказ теряет точность и становится слишком общим.
</a:t>
            </a:r>
            <a:endParaRPr lang="en-US" sz="1281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действия и развитие событий. Именно они часто связывают части текста и помогают восстановить порядок происходящего.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 к чему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результаты объясняют, почему событие произошло и чем всё закончилось. Эти слова особенно важны, если нужно передать логику текста.
</a:t>
            </a:r>
            <a:endParaRPr lang="en-US" sz="1281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где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места и время помогают не перепутать факты. Их стоит оставлять, если они влияют на понимание смысла или последовательности событий.
</a:t>
            </a:r>
            <a:endParaRPr lang="en-US" sz="1281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брать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выписать 5–7 опорных слов из абзаца. По ним легко восстановить содержание и затем пересказать его своими словами.
</a:t>
            </a:r>
            <a:endParaRPr lang="en-US" sz="12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важно не просто назвать события, а показать их связь. Тогда текст звучит ясно и не превращается в набор отдельных фактов.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связи одинаково важны: они помогают удержать логику текста и не потерять смысл при сокращении.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анализа текста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отделить главное от подробностей.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6 вопросов быстро показывают, что важно оставить в пересказе, а что можно сократить.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работе с текстом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16479"/>
            <a:ext cx="4646100" cy="1837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сокращать текст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краткого пересказа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передаём смысл, убирая всё лишнее: повтор, детали и длинные списки.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повторов и частностей, тем короче текст, а смысл сохраняется.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случая, когда цитату лучше оставить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точная цитата нужна только в особых случаях, а в обычном тексте важнее передать смысл своими словами.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краткого пересказа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шаблона пересказа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объёму и заданию выбирают один из трёх удобных шаблонов.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есть в понятном шаблоне пересказа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 3 частей помогает не потерять начало, главное событие и итог даже в небольшом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краткого пересказа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скамейке в парке мальчик заметил белку и долго наблюдал за ней. Потом он достал из рюкзака яблоко, аккуратно разделил его и угостил зверька. Рядом стояла младшая сестра и смеялась, наблюдая за ними.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в парке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вернуть цветок к жизни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в классе девочка заметила, что цветок поник от жары. Она попросила воду, полила растение и поставила его в тень. Через несколько минут листья выпрямились, и ребята увидели, как быстро можно помочь делу.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делу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пометь главное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 тему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абзац целиком и пойми, о чём он. Без общего смысла нельзя выбрать главное, поэтому не спеши сокращать текст с первых слов.
</a:t>
            </a:r>
            <a:endParaRPr lang="en-US" sz="111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 главную мысль: что именно автор хочет сообщить читателю. Это поможет не спутать важное с интересными, но второстепенными деталями.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Подчеркни пять ключевых слов: имена, действия, причины, результаты или даты. По ним легко восстановить содержание и не забыть порядок событий.
</a:t>
            </a:r>
            <a:endParaRPr lang="en-US" sz="111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повторяющиеся фразы, одинаковые примеры и лишние подробности. Если смысл не меняется, деталь можно смело убрать и сделать текст короче.
</a:t>
            </a:r>
            <a:endParaRPr lang="en-US" sz="111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краткую версию ещё раз и проверь, отвечает ли она на вопрос: «о чём абзац?». Если да, пересказ получился удачным.
</a:t>
            </a:r>
            <a:endParaRPr lang="en-US" sz="11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краткий пересказ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превращается в одно короткое предложение и идёт по порядку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самопроверка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краткого пересказа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ошибки и проверку: так видно, что мешает краткому пересказу, а что помогает сохранить смысл и порядок.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остался, текст стал короче и события не перепутаны, пересказ выполнен 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качество пересказа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пересказ передаёт только важное: тему, главную мысль и главные события. Читатель должен быстро понять, о чём был текст, даже без подробностей.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нет лишних повторов и длинных отступлений. Каждое предложение работает на смысл, поэтому текст получается аккуратным и понятным.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в правильном порядке, а причины и вывод не теряются. Это помогает увидеть логику текста, а не просто набор фактов.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пересказа содержание легко вспомнить через несколько дней. Значит, он не только короткий, но и по-настоящему полезный.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краткого пересказа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получается хорошим, когда в нём остаются главная мысль, порядок событий и важные причины. Если текст стал короче, но смысл сохранился, задача выполнена.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2026-07-25T18:09:31Z</dcterms:created>
  <dcterms:modified xsi:type="dcterms:W3CDTF">2026-07-25T18:09:31Z</dcterms:modified>
</cp:coreProperties>
</file>