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 бесценный — наш язык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читать, писать, говорить и дружить.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нужен русский язык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соединяет людей, помогает учиться, читать книги, писать письма и понимать сказки, стихи, правила и добрые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в семье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«мама» звучит первым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часто слышит первые слова дома, рядом с самыми близкими людьми. Слово «мама» становится тёплым и знакомым, как свет в окне. Так начинается путь к речи, доверию и заботе.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за семейным столом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ужином звучат простые, но важные слова: «пожалуйста», «спасибо», «извини». Они учат вежливости без скучных нравоучений. В такой беседе ребёнок быстрее понимает, как говорить мягко и уважительно.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перед сном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читают вслух, слова становятся понятнее и красивее. Ребёнок слышит правильную речь, запоминает новые выражения и учится говорить ясно. А ещё сказка на ночь делает вечер спокойным и уютным.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помогает дружить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 делает разговор спокойным и приятным. Слова «здравствуй», «пожалуйста» и «спасибо» открывают дверь к доброму общению и помогают людям чувствовать уважение.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Словом можно попросить о помощи, поблагодарить или помириться после ссоры. Иногда одно короткое «извини» решает больше, чем долгий спор и сердитые взгляды.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поддерживают друга в грустный день. Они умеют согреть сильнее чая, улыбки и даже самой длинной истории — почти как маленькое чудо.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22686"/>
            <a:ext cx="415500" cy="33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учат пословицы и поговорки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метко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говорят немногими словами, но смысл у них большой. Они помогают запоминать важные мысли и учат слушать речь внимательно.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поколений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выражениях народ собрал опыт многих людей. Поэтому пословицы часто напоминают, как поступать разумно, честно и аккуратно.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живее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делают разговор ярким и интересным. С ними даже серьёзная мысль звучит легче, а слушать такую речь намного приятнее.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звучные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Берёзка, ручеёк, снежинка, зорька — такие слова словно рисуют перед нами живую картину. В них слышится цвет, движение и лёгкая красота.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передают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мысль можно сказать по-разному: строго, ласково, весело или шутливо. Именно поэтому русский язык умеет передавать настроение очень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хорошая речь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мысль превращается в понятную и вежливую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помогают речи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рассказах и стихах встречаются новые слова и красивые выражения. Читая, ребёнок пополняет словарный запас и лучше понимает, как строятся фразы.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запоминать слова и тренирует внимание. Когда текст звучит красиво, его хочется повторять, а речь становится более выразительной и живой.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сказки и стихи учат любить родное слово. Они показывают, что язык может быть и мудрым, и весёлым, и очень-очень интересным.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писать грамотно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 помогает читателю сразу понять смысл текста. Буквы, ударения и знаки препинания работают как маленькие помощники: без них слово может запутаться.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показывает уважение к языку и к человеку, который читает. Когда всё написано правильно, текст выглядит ясным, красивым и совсем не капризничает.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школе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читать задания, понимать вопросы и правильно отвечать. Это помогает не теряться и чувствовать себя уверенно у доски.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работа знакомит с новыми словами и их значением. Так речь становится богаче, а мысли — точнее и интереснее.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Диктанты, упражнения и чтение тренируют память, внимание и аккуратность. Порой они бывают серьёзными, но зато очень полезными для ученика.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и пишет хорошо, ему легче учиться по всем предметам. Хорошая речь помогает и в классе, и дома, и в дружбе.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родную речь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знакомит с новыми словами и красивыми выражениями. Чем чаще ребёнок читает, тем богаче становится его речь, а мысли выражаются точнее и увереннее.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 помогает не пропускать буквы и не путать слова. Перед записью полезно подумать, как слово звучит и как оно пишется.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делают разговор спокойным и приятным. Когда мы здороваемся, благодарим и извиняемся, людям легче понять друг друга и сохранить дружбу.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незнакомое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лучше заглянуть в словарь или спросить учителя. Так речь становится точной, а ошибки не успевают поселиться в тетради.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— верный помощник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Словарь подсказывает, что означает слово, как его писать и где поставить ударение. Если встречается незнакомое или трудное слово, он быстро снимает сомнение и помогает не ошибиться.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бумажном словаре слова стоят по алфавиту, а в электронном их легко найти поиском. Пользуясь словарём, ученик учится точности, аккуратности и терпению.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чувства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Добрые слова умеют поддержать человека, когда ему грустно или тревожно. Простое «я с тобой» иногда помогает сильнее, чем длинные объяснения.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 помощью языка можно благодарить, поздравлять и просить прощения. Такие слова делают общение тёплым, а людей — внимательнее друг к другу.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человеку трудно, он может честно сказать о своих чувствах спокойно и без обид. Тогда разговор помогает найти понимание, а не спор.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звука к слову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проходит путь от первого услышанного звука к осмысленному чтению и правильному письму.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народных традиций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сопровождали труд, праздники и семейные встречи. В них люди передавали настроение, память и любовь к родной земле, а слова легко запоминались благодаря напевности.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считалки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учили думать и находить ответ, а считалки помогали играть честно и весело. В коротких текстах дети слышали ритм, игру звуков и необычные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тренировали чёткую речь и внимание к звучанию. Повторяя их, ребёнок учился произносить слова ясно, не торопиться и улыбаться собственным успехам.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становится красивой и понятной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речь начинается с точных слов и простых предложений. Когда мысль идёт по порядку, слушателю легче понять рассказ, а самому говорящему — не потерять главное.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ударение, вежливый тон и спокойный темп делают речь живой и приятной. Добрые слова работают как улыбка: сразу становится светлее и понятнее.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учиться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Ошибки бывают у всех, и это нормально. Главное — не сердиться, а спокойно посмотреть, где именно слово написано или сказано неверно.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Чтение вслух помогает услышать слово и заметить неточность. Так легче запомнить, как оно звучит правильно, без лишней спешки.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Словарь подсказывает написание и ударение, если память решила пошутить. Проверка делает речь точнее и увереннее.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Каждая исправленная ошибка — маленькая победа. Она помогает запомнить правило и больше не наступать на те же самые грабли.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языка людям было бы трудно договариваться, учиться и хранить память о прошлом. Он нужен, чтобы передавать сказки, песни, письма и добрые мысли.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9131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общения и знаний пришлось бы строить почти заново.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вывод по 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страница 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ребёнок открывает книгу и читает всего одну страницу, но в ней уже спрятаны новые слова и красивые обороты. Потом он делится прочитанным с близкими, и разговор становится живее и интереснее.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спасло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сомневается в написании трудного слова. Он не ленится, а заглядывает в словарь и находит ответ. Тетрадь остаётся аккуратной, а сам он запоминает правило на следующий раз.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письмо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записке для друга ребёнок пишет благодарность, пожелание удачи и тёплую фразу без спешки. Такие слова делают день светлее, а ещё показывают, что язык умеет дружить не хуже самого хорошего приятеля.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 для большого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язык — бесценный подарок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хранит память народа, помогает учиться и делает людей ближе. Если читать, писать и говорить внимательно, он будет звучать красиво и живо в каждом поколении.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2026-05-22T00:01:06Z</dcterms:created>
  <dcterms:modified xsi:type="dcterms:W3CDTF">2026-05-22T00:01:06Z</dcterms:modified>
</cp:coreProperties>
</file>