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теплокровные животные с перьями, клювом и полётом или его утратой.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класса Птицы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птиц и их место в биологии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появились от динозавров мелового периода. Археоптерикс сочетал черты рептилий и птиц. Их адаптации делают птиц важной частью экосистем.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— уникальная особенность птиц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Перьевой покров защищает и облегчает тело птицы. Перья также участвуют в полёте, тепловой изоляции и демонстрации окраса.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птиц: перья и крылья
</a:t>
            </a:r>
            <a:endParaRPr lang="en-US" sz="2321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и крылья — приспособления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заменяет зубы и адаптирован для разных видов пищи. Крылья обеспечивают разнообразные способы полёта, а у нелетающих птиц видоизменены.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внутреннего строения и адаптации
</a:t>
            </a:r>
            <a:endParaRPr lang="en-US" sz="2703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и воздушные мешки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дыхание эффективно благодаря лёгким и системе воздушных мешков. Они обеспечивают постоянный поток воздуха, что важно для полёта и высокой активности.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Полые 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птиц состоит из лёгких, полых костей. Это снижает вес тела и облегчает взлёт, сохраняя при этом прочность костей.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мозжечок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Четырёхкамерное сердце поддерживает высокую метаболическую активность. Мозжечок помогает координировать полёт и сложные движения.
</a:t>
            </a:r>
            <a:endParaRPr lang="en-US" sz="17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птиц по континентам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регионы обладают максимальным количеством видов, что связано с богатством среды обитания.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концентрируется в тёплых и влажных зонах, что влияет на глобальное биоразнообразие.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Орнитологические исследования, 2023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клюва и лап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клюва и лап связано с источником питания: длинные клювы для насекомых или крепкие для зерна. Каждая форма оптимизирует добычу.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пищевых стратегий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Насекомоядные, хищные и зерноядные птицы имеют разные повадки и строение. Например, колибри питается нектаром, используя тонкий клюв.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адаптации птиц: разнообразие типов питания
</a:t>
            </a:r>
            <a:endParaRPr lang="en-US" sz="21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1999147"/>
            <a:ext cx="3709500" cy="18602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питания разных видов птиц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 связь корма, клюва и места в пищевой цепи для четырёх видов птиц.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зависит от эволюционных особенностей и среды обитания, разнообразие ключ к выживанию.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«Мир животных»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строят гнёзда в защищённых местах: на деревьях, в кустах или пещерах, что обеспечивает безопасность яиц и птенцов.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покрыты прочной скорлупой, их высиживают, поддерживая оптимальную температуру для развития зародыша внутри.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Родительская забота включает обогрев, кормление и защиту птенцов; существуют как моногамные, так и полигамные виды.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гнездование у птиц
</a:t>
            </a:r>
            <a:endParaRPr lang="en-US" sz="26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птицы: основные этапы развития
</a:t>
            </a:r>
            <a:endParaRPr lang="en-US" sz="183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последовательности заложены ключевые моменты роста и размножения птиц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птиц: удивительные путешествия
</a:t>
            </a:r>
            <a:endParaRPr lang="en-US" sz="2981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Дальности перелётов ласточек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совершают регулярные миграции до 10 000 км во время весны и осени. Эти перелёты требуют огромных энергетических затрат и отличной навигации по солнцу и магнитному полю Земли.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в миграции птиц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используют сложные механизмы ориентации: солнечный свет, звёзды и магнитное поле помогают им находить верный путь к местам зимовки и размножения, даже на огромных расстояниях.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продолжительности жизни у разных видов птиц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птиц зависит не только от размера, но и от условий среды и хищнического давления на вид.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птицы с менее активным образом жизни обычно живут дольше мелких и более подвижных видов.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орнитологических исследований и специализированные публикации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способствуют распространению семян и спор, облегчая восстановление растительных сообществ и формируя новые экосистемы.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цветов, особенно колибри и некоторых тропических видов, поддерживает разнообразие растительного мира.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Регулируя популяции насекомых и мелких млекопитающих, птицы предотвращают переизбыток вредителей и сохраняют баланс.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своей роли в пищевых цепях птицы обеспечивают энергообмен и биохимические циклы в экосистемах.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птиц в природе
</a:t>
            </a:r>
            <a:endParaRPr lang="en-US" sz="26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человек: хозяйственное и культурное значение
</a:t>
            </a:r>
            <a:endParaRPr lang="en-US" sz="1863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птицы—курицы, утки, индейки—обеспечивают человека мясом и яйцами, играя важную роль в питании и экономике.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аспект включает символику мира и удачи, использование голубей в почтовой связи и содержание попугаев как домашних питомцев.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62565"/>
            <a:ext cx="4231200" cy="2462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птиц: актуальное состояние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критические показатели численности некоторых редких и исчезающих видов птиц и причины их угроз.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— потеря среды обитания и браконьерство, что требует срочных мер по сохранению.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МСОП, официальные орнитологические отчёты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Природоохранные меры 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нашей стране развернуты программы создания заповедников и национальных парков, а также поддерживаются акции по сохранению видов.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восстановление численности птиц
</a:t>
            </a:r>
            <a:endParaRPr lang="en-US" sz="2136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инициативы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обеспечивают охрану мигрирующих птиц, а организация WWF ведет мониторинг и искусственное размножение редких видов.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870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3036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мифах, искусстве и литературе
</a:t>
            </a:r>
            <a:endParaRPr lang="en-US" sz="2316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свободы и вдохновения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культурах птицы ассоциируются с духовной свободой и творчеством, олицетворяя вольный полёт и надежду.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великих писателей, таких как Пушкин и Андерсен, часто используют птиц как символы и персонажей с глубоким смыслом.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и живопись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Живописцы, включая Саврасова и Васнецова, отражали в своих полотнах птиц как часть природного и народного ландшафта.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мифах и легендах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Феникс, жар-птица и Сирин — персонажи народных сказаний, символизирующие возрождение, удачу и загадочность.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 — самая крупная современная птица, достигающая массы до 150 кг и способная развивать скорость до 70 км/ч на бегу.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— крошечная птица менее 5 см длиной, способная висеть в воздухе благодаря быстрому взмахиванию крыльев.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Альбатросы преодолевают в полёте более 10 000 км без остановок, используя постоянные воздушные потоки океанов.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— нелетающие птицы, прекрасно адаптированные к плаванию и нырянию в холодных водах.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рекорды и особенности птиц
</a:t>
            </a:r>
            <a:endParaRPr lang="en-US" sz="26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Орнитология и наблюдение за птицами: как стать знатоком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орнитология: изучение птиц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Орнитология исследует биологию, поведение и миграции птиц, раскрывая их роль в экосистемах и влияя на методы охраны.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Бёрдвотчинг — популярное хобби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Любители наблюдают птиц с помощью биноклей и фотоаппаратов, изучая разнообразие видов и их привычки в естественной среде.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молодежи к орнитологии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акции «Сделай скворечник» и «Птица года» способствуют вовлечению школьников в изучение и защиту птиц через практические проекты.
</a:t>
            </a:r>
            <a:endParaRPr lang="en-US" sz="17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 и перспективы сохранения вида
</a:t>
            </a:r>
            <a:endParaRPr lang="en-US" sz="264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среды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Расчистка лесов и осушение болот ведут к уменьшению природных территорий, необходимых для жизни многих видов птиц.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климатические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загрязнение и глобальное потепление изменяют привычные условия обитания и питание, угрожая выживанию птиц.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объединяются для охраны мигрирующих птиц и обмена опытом, что повышает эффективность природоохранных программ.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охраны и мониторинг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заповедники и ведётся научный мониторинг, применяются технологии спутникового наблюдения для защиты и изучения видов.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изучение и охрана птиц так важны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играют ключевую роль в природе. Их изучение и защита помогают сохранять экосистемы и развивают экологическую ответственность общества.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2026-05-08T01:02:00Z</dcterms:created>
  <dcterms:modified xsi:type="dcterms:W3CDTF">2026-05-08T01:02:00Z</dcterms:modified>
</cp:coreProperties>
</file>