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состояний вещества: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твёрдое, жидкое и газообразное состояния и их переходы в природе.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агрегатные состояния вещества?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Агрегатные состояния отражают, как частицы вещества располагаются и движутся. Изменение температуры и давления приводит к переходам между твёрдым, жидким и газообразным состояниями — основам большинства природных процессов.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частиц и плотность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твёрдом состоянии частицы плотно связаны и образуют упорядоченную структуру, обеспечивая твёрдой материи устойчивую форму и высокий уровень плотности.
</a:t>
            </a:r>
            <a:endParaRPr lang="en-US" sz="1002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формы и объёма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тела сохраняют постоянную форму и объём независимо от сосуда, что отличает их от жидких и газообразных состояний.
</a:t>
            </a:r>
            <a:endParaRPr lang="en-US" sz="1131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камни и карандаши — известные примеры твёрдых тел, которые легко увидеть и потрогать в обычной жизни.
</a:t>
            </a:r>
            <a:endParaRPr lang="en-US" sz="1099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твёрдого состояния вещества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жидкого состояния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частиц и текучесть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 жидкости расположены близко, но без строгого порядка, что обеспечивает жидкости текучесть и способность принимать форму сосуда.
</a:t>
            </a:r>
            <a:endParaRPr lang="en-US" sz="1002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 сохраняют объём несмотря на смену формы, отличаясь тем самым как от твёрдых, так и от газообразных тел.
</a:t>
            </a:r>
            <a:endParaRPr lang="en-US" sz="1192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бытовые жидкости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молоко и сок — распространённые жидкости, знакомые каждому, демонстрирующие свойства жидкого состояния.
</a:t>
            </a:r>
            <a:endParaRPr lang="en-US" sz="1060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и расстояния между частицами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газах частицы движутся свободно и находятся далеко друг от друга, что объясняет их способность заполнять весь доступный объём.
</a:t>
            </a:r>
            <a:endParaRPr lang="en-US" sz="961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собственной формы и объёма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не имеют фиксированной формы или объёма, быстро изменяя конфигурацию в зависимости от сосуда.
</a:t>
            </a:r>
            <a:endParaRPr lang="en-US" sz="961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газов в быту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нас, углекислый газ в газировке и кислород для дыхания — примеры газообразных веществ.
</a:t>
            </a:r>
            <a:endParaRPr lang="en-US" sz="119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газообразного состояния вещества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переходы между состояниями вещества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10219" y="1835606"/>
            <a:ext cx="3478687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вещества из твёрдого состояния в жидкое при нагревании, сопровождается поглощением тепла.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43130" y="1835606"/>
            <a:ext cx="3478687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из жидкости в газ при повышении температуры или снижении давления.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1820" y="3626425"/>
            <a:ext cx="2288771" cy="859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переход из газа в жидкость с выделением тепла.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324490" y="3626425"/>
            <a:ext cx="2288771" cy="859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Замерзание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из жидкого состояния в твёрдое при понижении температуры.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007160" y="3626425"/>
            <a:ext cx="2288770" cy="859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Сублимация и десублимация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твёрдым и газообразным состояниями без промежуточной жидкой фазы.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переходов между агрегатными состояниями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вещества под влиянием температуры и давления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плавления и кипения различных веществ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температурах указывают на уникальные физические свойства каждого вещества.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состояния зависят от химического состава и условий окружающей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учебной литературы по химии и физике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плавлении частицы получают энергию, начинают интенсивно двигаться и ослабляют взаимные связи, что приводит к переходу в жидкое состояние.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замерзании движение частиц замедляется, связи усиливаются, и частицы формируют упорядоченную кристаллическую структуру, превращаясь в твёрдое тело.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частиц при плавлении и замерзании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98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заметно во время высыхания воды из стакана или испарения луж после дождя — это процесс перехода жидкости в газ.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20767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проявляется в виде капель на холодных поверхностях и утренней росы — процесс перехода газа обратно в жидкость.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испарения и конденсации в повседневной жизни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Сублимация — это переход вещества из твёрдого состояния сразу в газообразное, минуя жидкую фазу. Примером служит сухой лёд, который при комнатной температуре превращается в углекислый газ.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Десублимация — обратный процесс, при котором газообразное вещество превращается сразу в твёрдое, без перехода в жидкость. Это происходит, например, при образовании инея на холодных поверхностях зимой.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Сублимация и десублимация: редкие переходы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встречаются в природе редко, но имеют важное значение для понимания экологических явлений и используются в технологиях, таких как сублимационная сушка.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687472"/>
            <a:ext cx="4750071" cy="24379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свойств: твёрдое, жидкое, газообразное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основные физические характеристики трёх агрегатных состояний вещества: форма, объём, плотность и сжимаемость, а также примеры для наглядности.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Агрегатные состояния существенно различаются по физическим свойствам, что определяет их поведение в природе и технике.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физика, учебник для средней школы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определяет энергетику движения частиц вещества и влияет на переход между агрегатными состояниями, например, повышение температуры приводит к испарению и плавлению.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также играет ключевую роль: при пониженном давлении вода кипит при температуре ниже 100°C, что важно учитывать в горах и промышленных процессах.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давление: почему они важны?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Фазовая диаграмма воды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отображает соотношение температуры и давления, при которых вода меняет агрегатное состояние.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Тройная и критическая точки являются уникальными состояниями, где вода демонстрирует особые свойства переходов.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физике воды и её фазовым переходам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— необычное состояние вещества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плазма?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— это ионизированный газ, состоящий из ионов и свободных электронов, образующийся при очень высокой температуре или под воздействием сильных электрических полей, как, например, в молнии.
</a:t>
            </a:r>
            <a:endParaRPr lang="en-US" sz="908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явления, такие как молнии и северное сияние, представляют собой формы плазмы. Эти процессы сопровождаются световыми эффектами и электромагнитными явлениями.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Техномир и плазма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плазму применяют в люминесцентных лампах и плазменных экранах. Такие технологии используют уникальные свойства плазмы для создания света и изображения.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состояний вещества в природе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 океанов и озёр испаряется под воздействием солнечного тепла, переходя из жидкого состояния в пар, что запускает круговорот веществ.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облаков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поднимается и охлаждается, конденсируясь в капли, образующие облака — видимое проявление перехода из газа в жидкость.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Образовавшиеся в облаках капли воды или кристаллы льда выпадают в виде дождя или снега, завершая цикл переходов между состояниями вещества.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используется в холодильниках и кондиционерах для охлаждения и удаления влаги, что повышает комфорт и сохраняет продукты свежими.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Сублимация применяется при сушке продуктов, например сухофруктов, благодаря быстрой удалении влаги без промежуточного жидкого состояния.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Переплавка металлов — основа металлургии, позволяет формировать изделия и компоненты для промышленности, строительства и быта.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переходов в технике и быту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изменениях состояния вещества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состояния часто сопровождаются выделением или поглощением тепла, что может представлять угрозу при неправильном обращении с горячими или холодными веществами.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при высокой температуре способен вызывать серьёзные ожоги, поэтому важно соблюдать меры предосторожности при работе с паровыми источниками.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Жидкий азот чрезвычайно холодный и может вызвать обморожения при контакте с кожей; работа с ним требует специальных средств защиты.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использовании нагревательных приборов и химических веществ необходимо строго следовать инструкциям и правилам безопасности, чтобы избежать несчастных случаев.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состояниях вещества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Жидкий азот используется для хранения биологических образцов при температуре около -196°C, что позволяет сохранять структуру и свойства материалов.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Ртуть — один из немногих металлов, оставшихся в жидком состоянии при комнатной температуре, что используется в термометрах и других приборах.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формируется в результате десублимации — водяной пар напрямую превращается в кристаллы льда, создавая уникальные снежные узоры.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знаний о переходах состояний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изменения агрегатных состояний помогает объяснять природные явления, развивать технологии и обеспечивать безопасность на производстве и в быту.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2026-05-08T09:06:13Z</dcterms:created>
  <dcterms:modified xsi:type="dcterms:W3CDTF">2026-05-08T09:06:13Z</dcterms:modified>
</cp:coreProperties>
</file>