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9. Soll man Cents sammeln?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Копить центы или тратить сразу? Разберём деньги, слова и аргументы.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Центы остаются после покупок, поэтому тема знакома каждому. На уроке вы научитесь обсуждать карманные деньги, копилку и выбор между sparen и ausgeben.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вокруг нас: как говорить о них по-немецки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Cent, der Euro и das Geld помогают говорить о суммах и покупках. Это базовая лексика, которая часто встречается в коротких диалогах и заданиях.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sparen, sammeln и ausgeben показывают разные действия с деньгами. Их удобно запоминать парами: sparen und ausgeben, bekommen und bezahlen.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das Taschengeld, die Kasse и das Sparschwein помогают описывать реальные ситуации. Они особенно полезны, когда речь идёт о школьных деньгах и домашней копилке.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«деньги»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нужны для понимания текста и ответов по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проста и практична: она помогает описать накопление, траты и личный опыт ученика.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«деньги»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для обсуждения темы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Мелочь становится заметной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центы отдельно, их легче пересчитывать и не тратить случайно. Даже небольшая сумма выглядит значимее, когда монеты лежат в одном 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 мотивирует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копилка помогает видеть рост суммы шаг за шагом. Когда есть цель, например небольшая покупка, накопление становится понятным и более интересным.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решение: копилка и мелкие монеты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многие ученики не планируют мелкие деньги заранее.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привычка — тратить мелочь сразу; осознанное накопление тоже распространено, но требует цели.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класса, без даты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выбирают: тратить сразу или копить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 теме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маленькая сумма превращается в результат или расходуется сразу.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центов помогает чаще пересчитывать сумму и лучше понимать, сколько денег уже есть. Это развивает аккуратность и привычку контролировать расходы.
</a:t>
            </a:r>
            <a:endParaRPr lang="en-US" sz="134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Накопить на цель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конкретная покупка, мелкие монеты постепенно превращаются в полезную сумму. Так легче увидеть, что даже маленькие деньги имеют значение.
</a:t>
            </a:r>
            <a:endParaRPr lang="en-US" sz="1358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Неудобно носить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занимают место и тяжелеют в кармане или рюкзаке. Поэтому некоторым ученикам проще тратить их сразу или обменивать на купюры.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терпение и мотивация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Центы растут медленно, поэтому без цели интерес быстро исчезает. Если человек не ждёт результата, он чаще отказывается от накопления.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«за» и «против» сбора центов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выразить своё мнение, можно сказать: Ich finde, dass ... или Meiner Meinung nach .... Эти фразы помогают начать ответ спокойно и ясно.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аргументации подойдут Ich bin dafür / dagegen, weil ..., zum Beispiel ... и Das ist wichtig, weil .... Они помогают строить короткий, понятный ответ по теме.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 ответа на вопрос урока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простой ежедневной модели накопления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накопления небольших сумм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регулярность влияет на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сумма заметно растёт при регулярном откладывании; важнее привычка, чем размер одной монеты.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монета в день превращается в заметную сумму, если откладывать её без пропусков и не смешивать с текущими расходами.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размера одной монеты: ежедневная привычка даёт устойчивый и предсказуемый рост накоплений.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расчёт по формуле: 30 дней в месяце, 365 дней в году; данные ориентировочные.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сбережения при регулярном откладывании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конкретной целью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задача: ярмарка, книга, кино или подарок. В этот момент даже мелочь становится частью понятного плана, а не случайной сдачей.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накопления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монеты регулярно откладываются отдельно от повседневных трат. Результат виден постепенно, поэтому легче не тратить деньги импульсивно.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собрана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накопленные центы и евро складываются в полезную сумму. Её можно обменять, пересчитать и потратить на заранее выбранную цель.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сбор центов особенно полезен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даже небольшие деньги могут стать основой для полезной покупки, если их не тратить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суммы уже имеют практическую ценность: они покрывают мелкие расходы или становятся первым шагом к более дорогой покупке.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урока немецкого языка.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купить на небольшие суммы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превратить мелочь в полезный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случайной сдачи к осознанному накоплению и контролю суммы.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заранее решают, какая часть монет идёт в общую копилку, детям проще понимать границы расходов и спокойнее откладывать деньги на общую цель.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мелкие расходы тоже важны: если часть денег остаётся у ребёнка, он учится выбирать, что купить сразу, а что лучше сохранить.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 обращения с мелкими деньгами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траты обычно связаны с небольшими покупками, которые легко сделать без долгого обдумывания.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расходы доминируют, а накопление требует осознанного выбора и самоконтроля.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класса, учебный пример.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уходят карманные деньги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ошибок делают накопление беспорядочным.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урока.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ошибок показывает, что без подсчёта и цели даже мелочь быстро теряет ценность как сбережение.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тему интересной на уроке немецкого языка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у парты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короткую ситуацию: ученик получил сдачу и должен решить, что делать дальше. Один отвечает: Ich spare das Geld, другой — Ich gebe es aus. Так класс быстро связывает новые слова с живой речью и видит выбор в действии.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 на доске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появляется шкала роста копилки с подписями на немецком языке. Ученики отмечают, сколько уже собрано, и сравнивают результаты. Такой приём делает тему наглядной и помогает запомнить слова sparen, sammeln и ausgeben без длинных объяснений.
</a:t>
            </a:r>
            <a:endParaRPr lang="en-US" sz="97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личным выбором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получает карточку с маленькой целью: кино, книга или подарок другу. Нужно решить, стоит ли тратить деньги сразу или копить. Обсуждение проходит коротко, но затрагивает личный опыт, поэтому тема становится понятной и интересной.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для 7 класса.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на месяц по теме накопления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превратить тему урока в простые действия на каждый week и увидеть результат в конце месяца.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подход делает накопление понятным: сначала счёт, затем контроль, потом итог и выбор цели.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Soll man Cents sammeln?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если есть цель, терпение и привычка считать деньги. Тогда центы перестают быть мелочью и превращаются в понятный результат, который можно увидеть и использовать.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2026-05-25T02:30:00Z</dcterms:created>
  <dcterms:modified xsi:type="dcterms:W3CDTF">2026-05-25T02:30:00Z</dcterms:modified>
</cp:coreProperties>
</file>