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противодействия терроризму и экстремизму в России
</a:t>
            </a:r>
            <a:endParaRPr lang="en-US" sz="238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защищает жизнь, свободу и безопасность каждого.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 экстремизм затрагивают не только государство, но и школу, транспорт, публичные места и интернет. Подростки особенно уязвимы к вербовке через мессенджеры, закрытые чаты и манипулятивную пропаганду.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каждого старшеклассника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нормы, определяющие рамки безопасности
</a:t>
            </a:r>
            <a:endParaRPr lang="en-US" sz="2392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 Конституции РФ ставит человека, его права и свободы в центр правовой системы, а значит, безопасность рассматривается как защита личности, а не абстрактной структуры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15 закрепляет верховенство Конституции и обязательность законов на всей территории страны, поэтому меры противодействия угрозам должны опираться только на правовые основания и процедуры.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17 и 55 показывают пределы свободы: права реализуются с уважением к другим людям и могут ограничиваться федеральным законом ради защиты основ строя, здоровья и безопасности.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права и законные ограничения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не исчезают, а получают правовые границы, когда речь идет о безопасности общества.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одновременно гарантирует свободы и допускает их ограничение только для защиты человека, общества и государства.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статьи 2, 17, 29, 31, 55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терроризм в правовом смысле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№35-ФЗ рассматривает терроризм как идеологию насилия и практику воздействия на решения власти через устрашение населения. В центре понятия — не только насилие, но и принуждение.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учитывает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учитывает не только совершенный акт, но и подготовку, публичные призывы, финансирование и содействие. Поэтому правовая оценка охватывает всю цепочку участия в террористической деятельности.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противодействия терроризму в государстве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отражает общую модель предупреждения, пресечения и ликвидации угрозы.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противодействия терроризму: стратегические ориентиры
</a:t>
            </a:r>
            <a:endParaRPr lang="en-US" sz="2161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задает долгосрочную рамку государственной политики, ориентированную на защиту конституционного строя, устойчивость институтов и снижение террористических рисков в разных сферах жизни общества.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строя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межнациональному и межконфессиональному согласию, потому что доверие между группами населения снижает восприимчивость к идеологии насилия и провокациям.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устойчивость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подчеркивает необходимость раннего предупреждения вовлечения подростков и молодежи, особенно там, где радикальные идеи маскируются под протест, юмор или псевдосправедливость.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молодежной радикализации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требует согласованных действий органов власти и научно-аналитического сопровождения, чтобы решения опирались на информацию, прогнозирование и оценку новых форм угроз.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аналитика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противодействия терроризму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направлений противодействия терроризму по Федеральному закону №35-ФЗ и Концепции противодействия терроризму в Российской Федерации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особое значение имеет защита школ, транспорта и мест массового пребывания людей, где риск для граждан возникает внезапно и требует четких алгоритмов действий.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профилактика, но без защиты объектов и быстрого реагирования система безопасности остается неполной.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противодействии терроризму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Российской Федерации и Правительство Российской Федерации определяют общую государственную политику, задают приоритеты безопасности и обеспечивают согласованность решений на федеральном уровне.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ФСБ России, МВД России, Росгвардия и МЧС России выполняют практические задачи: предупреждение, пресечение, охрану объектов, реагирование на угрозы и защиту населения.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субъектов Российской Федерации и муниципалитеты участвуют в организации профилактики, обеспечении готовности местной инфраструктуры и взаимодействии с профильными службами.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организации формируют навыки безопасного поведения, проводят инструктажи и помогают рано заметить риск вовлечения подростков в опасные сообщества.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№35-ФЗ: ключевые правовые меры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от 06.03.2006 №35-ФЗ «О противодействии терроризму»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выстраивает полный цикл защиты — от предупреждения угроз до помощи пострадавшим и восстановления нормальной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объединяет предупреждение, силовое пресечение, защиту граждан и компенсацию последствий в единую систему безопасности.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Контртеррористическая операция и режим КТО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Контртеррористическая операция вводится, когда есть реальная угроза теракта. Ее задача — пресечь преступление, защитить людей и не допустить распространения опасности.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режиме КТО допускаются только предусмотренные законом меры: ограничение передвижения, проверки документов, досмотры и доступ на отдельные территории по решению уполномоченных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экстремистская деятельность по ФЗ №114-ФЗ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действия, направленные на насильственное изменение конституционного строя, нарушение целостности страны, а также возбуждение ненависти по социальным, национальным, расовым или религиозным признакам.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запрещает не только прямые действия, но и публичные призывы, распространение экстремистских материалов, демонстрацию запрещенной символики и создание объединений с такой целью.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преследуются организация, финансирование и иное содействие экстремистской деятельности, поскольку именно поддержка делает противоправные идеи устойчивыми и опасными для 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экстремистских проявлений и цифровые риски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темы и положениям ФЗ №114-ФЗ; без статистической выборки.
</a:t>
            </a:r>
            <a:endParaRPr lang="en-US" sz="71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Радикальные сообщения часто маскируются под шутки, спор или «социальную активность», поэтому важны проверка контекста и осторожность при любых эмоциональных призывах.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закрытыми и анонимными цифровыми каналами: там проще скрыть влияние, ускорить вербовку и усложнить контроль.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террористические и экстремистские действия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такие деяния предусмотрены административные и уголовные меры, потому что они посягают на безопасность людей, общественный порядок и основы конституционного строя.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оценка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призывы, пропаганда насилия, ложные сообщения о теракте и распространение запрещенных материалов могут повлечь ответственность даже без непосредственного вреда.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тоже наказуемы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пределы уголовной ответственности учитываются законом, но это не исключает учета, ограничений и серьезных последствий для будущего и репутации.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Несовершеннолетние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Финансирование, участие в запрещенных сообществах и содействие противоправной деятельности рассматриваются как опасные действия, за которые наступает неизбежная правовая реакция.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Неотвратимость последствий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 школе и семье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семья решают разные, но взаимодополняющие задачи профилактики и раннего выявления опасного влияния.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профилактика строится на сочетании контроля, доверия и своевременного реагирования, а не на одном формальном мероприятии.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положения законодательства о противодействии терроризму и экстремизму; требования к безопасности образовательной среды.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распознается риск вовлечения в экстремизм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признаков, характерных для раннего вовлечения в радикальную среду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и противодействие пропаганде
</a:t>
            </a:r>
            <a:endParaRPr lang="en-US" sz="2338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сети начинается с проверки источника, отказа от пересылки запрещенного контента и блокировки подозрительных контактов при первых признаках давления.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осторожность требуют анонимные публикации, эмоциональные лозунги и «шутливые» призывы: именно так радикальные идеи часто маскируются в социальных сетях и мессенджерах.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свободы и ограничений в правовом государстве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 Конституции РФ и принципу соразмерности правовых ограничений.
</a:t>
            </a:r>
            <a:endParaRPr lang="en-US" sz="82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сохраняется, но правовые меры усиливаются только при наличии законной цели и достаточных оснований, установленных федеральным законом.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угроза, тем шире допустимые ограничения, однако они остаются временными, адресными и соразмерными защите безопасности.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выводы для гражданина и школьника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информацию, не пересылайте сомнительные материалы и не поддавайтесь на эмоциональные призывы, которые подменяют аргументы давлением и страхом.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участия в радикальных сообществах, даже если они подаются как «спор», «шутка» или «борьба за справедливость», потому что правовые последствия реальны.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подозрительных сообщениях или попытках вербовки сразу обращайтесь к родителям, администрации школы или в официальные органы, не пытаясь решать проблему в одиночку.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дисциплина, уважение к закону и понимание границ свободы помогают сохранить безопасность свою и окружающих, не нарушая права других людей.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Конституция, Концепция противодействия терроризму и федеральные законы №35-ФЗ и №114-ФЗ создают единую систему защиты. Для школьника главное — правовая грамотность, критическое мышление и отказ от опасных действий.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безопасность, ответственность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2026-05-21T04:35:19Z</dcterms:created>
  <dcterms:modified xsi:type="dcterms:W3CDTF">2026-05-21T04:35:19Z</dcterms:modified>
</cp:coreProperties>
</file>