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 мы?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Команда, делающая полезное доступным, интересным и понятным.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 узнаете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коротко и простыми словами: кто мы, зачем работаем, во что верим, что уже сделали и как к нам присоединиться.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мы в двух словах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для дела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объединяем детей, подростков и взрослых, которым важно делать полезные дела вместе. Наша работа строится на поддержке, участии и понятных шагах, чтобы каждый мог попробовать себя в деле.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которые работают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не просто придумываем идеи, а превращаем их в встречи, акции и проекты. Так добрые инициативы становятся реальной помощью и заметным вкладом в жизнь сообщества.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доверие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создаём безопасную и дружелюбную среду, где можно задавать вопросы, учиться и ошибаться без страха. Это особенно важно для детей и подростков, которые только начинают путь.
</a:t>
            </a:r>
            <a:endParaRPr lang="en-US" sz="1374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 малого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принцип простой: маленькие шаги тоже меняют многое. Когда люди действуют вместе, даже обычное дело становится заметным и полезным для других.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проблему мы решаем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дети и семьи знают, где получить поддержку, безопасное общение и понятные возможности для участия. Из-за этого хорошие идеи часто остаются недоступными.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информации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не хватает мест, где можно заниматься полезным делом в спокойной атмосфере. Без такого пространства сложнее пробовать новое и чувствовать себя уверенно.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безопасных пространств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участникам хочется помогать, но они не понимают, с чего начать. Мы делаем первый шаг простым: объясняем задачи, сопровождаем и показываем результат.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 начать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особенно важно видеть рядом взрослых, которым можно доверять. Когда есть наставник или координатор, проще включиться в деятельность и не бросить её на полпути.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надёжные взрослые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миссия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участие понятным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хотим, чтобы полезные дела были не абстрактной идеей, а понятной возможностью для каждого. Участник должен видеть, что ему по силам сделать уже сейчас.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Давать опыт и навыки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помогаем детям и подросткам учиться через практику: пробовать, задавать вопросы, работать вместе и замечать свой прогресс. Так новые навыки остаются не только в теории.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Показывать ценность вклада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показываем, что даже небольшой вклад имеет значение. Когда человек видит итог своей работы, он увереннее берётся за новые задачи и помогает другим чаще.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19036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1949295"/>
            <a:ext cx="456858" cy="36548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1903609"/>
            <a:ext cx="456858" cy="456858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3477" y="3719690"/>
            <a:ext cx="456858" cy="406096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92090" y="3694309"/>
            <a:ext cx="342644" cy="456858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ценности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20" name="Text 2"/>
          <p:cNvSpPr txBox="1"/>
          <p:nvPr/>
        </p:nvSpPr>
        <p:spPr>
          <a:xfrm>
            <a:off x="1121051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стараемся помогать спокойно, уважительно и без лишних барьеров. Добро для нас — это не громкие слова, а понятные действия и внимательное отношение к людям.
</a:t>
            </a:r>
            <a:endParaRPr lang="en-US" sz="1258" dirty="0"/>
          </a:p>
        </p:txBody>
      </p:sp>
      <p:sp>
        <p:nvSpPr>
          <p:cNvPr id="21" name="Text 3"/>
          <p:cNvSpPr txBox="1"/>
          <p:nvPr/>
        </p:nvSpPr>
        <p:spPr>
          <a:xfrm>
            <a:off x="3968144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появляются, когда каждый делает свою часть работы и помогает другим. Мы ценим совместные усилия, потому что они делают проекты сильнее.
</a:t>
            </a:r>
            <a:endParaRPr lang="en-US" sz="1384" dirty="0"/>
          </a:p>
        </p:txBody>
      </p:sp>
      <p:sp>
        <p:nvSpPr>
          <p:cNvPr id="22" name="Text 4"/>
          <p:cNvSpPr txBox="1"/>
          <p:nvPr/>
        </p:nvSpPr>
        <p:spPr>
          <a:xfrm>
            <a:off x="6839649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 обещаем дело, сроки или помощь, то стараемся выполнить это честно и вовремя. Надёжность создаёт доверие внутри команды и у участников.
</a:t>
            </a:r>
            <a:endParaRPr lang="en-US" sz="1384" dirty="0"/>
          </a:p>
        </p:txBody>
      </p:sp>
      <p:sp>
        <p:nvSpPr>
          <p:cNvPr id="23" name="Text 5"/>
          <p:cNvSpPr txBox="1"/>
          <p:nvPr/>
        </p:nvSpPr>
        <p:spPr>
          <a:xfrm>
            <a:off x="2710844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не скрываем, что получилось, а что требует доработки. Открытый разговор о результатах помогает улучшать проекты и делать работу понятной для всех.
</a:t>
            </a:r>
            <a:endParaRPr lang="en-US" sz="1384" dirty="0"/>
          </a:p>
        </p:txBody>
      </p:sp>
      <p:sp>
        <p:nvSpPr>
          <p:cNvPr id="24" name="Text 6"/>
          <p:cNvSpPr txBox="1"/>
          <p:nvPr/>
        </p:nvSpPr>
        <p:spPr>
          <a:xfrm>
            <a:off x="5582349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предложения могут прийти от любого участника или волонтёра. Мы поддерживаем инициативу, потому что именно она часто приводит к новым полезным делам.
</a:t>
            </a:r>
            <a:endParaRPr lang="en-US" sz="13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команда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 что отвечает в общей работе команды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знакомства до проекта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в районе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нашей работы проходит в местном сообществе: рядом с детьми, семьями и школами. Мы начинаем с простых встреч, чтобы людям было легче познакомиться с организацией.
</a:t>
            </a:r>
            <a:endParaRPr lang="en-US" sz="136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проводим мастер-классы, встречи и полезные активности. Такой формат помогает участникам включаться постепенно и выбирать то, что им действительно интересно.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общения и подготовки переносим в онлайн, чтобы подключаться могли те, кому неудобно прийти лично. Это делает участие гибким и доступным.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форматы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более заметный результат, мы запускаем выездные проекты и школьные события. Так работа становится ближе к тем, кому она нужна здесь и сейчас.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история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показывает, как организация росла шаг за шагом: от первых участников к постоянным направлениям и новым форматам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развивалась постепенно: сначала собралась команда, затем появились устойчивые направления и новые партнёрства.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развития организации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структура команды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структура помогает быстро запускать идеи, распределять задачи и доводить проекты до результата.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держат работу организации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наши направления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направлении мы поддерживаем тех, кому нужна помощь здесь и сейчас: собираем вещи, организуем добрые акции и подключаем взрослых, готовых помочь. Так простая инициатива превращается в ощутимую поддержку для конкретных семей.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активности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направлении мы учим через действие: проводим мастер-классы, мини-курсы и встречи, где можно попробовать новое без страха ошибиться. Ребята получают не только знания, но и уверенность в своих силах.
</a:t>
            </a:r>
            <a:endParaRPr lang="en-US" sz="908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для сообщества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направление — события для школы и города. Это праздники, совместные акции и проекты, где дети, родители и жители района делают что-то полезное вместе. В таких форматах легче увидеть результат общей работы.
</a:t>
            </a:r>
            <a:endParaRPr lang="en-US" sz="9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№ 1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выбрали понятную цель: собрать вещи и предметы первой необходимости для тех, кому сейчас нужна поддержка. Это помогает участникам увидеть, как обычные действия превращаются в реальную помощь.
</a:t>
            </a:r>
            <a:endParaRPr lang="en-US" sz="857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проекта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завершился понятным результатом: собранная помощь, благодарность от получателей и желание повторить акцию. Для команды это стало первым опытом, где каждый вклад был действительно заметен.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участвовали [число] человек. Ребята научились планировать шаги, договариваться и доводить дело до конца, а итогом стал готовый полезный сбор и уверенность, что помощь может быть простой.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 навыки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распределили задачи, подготовили список нужного и рассказали участникам, зачем всё это делается. Потом собрали материалы, оформили их и передали тем, кому они были особенно нужны.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№ 2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помог участникам распределять роли, слушать друг друга и принимать общее решение. Вместо долгих объяснений ребята сразу переходили к делу и видели, как командная работа ускоряет результат.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вовлечённости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проекта мы собрали отзывы и заметили, что ребята стали активнее предлагать идеи и чаще брать ответственность. Для многих это был первый опыт, где их вклад по-настоящему заметили.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других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подготовили задание, которое было важно не только для группы, но и для других людей. Участники обсуждали идеи, пробовали разные подходы и вместе выбирали самый удобный способ помочь.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125" y="1470247"/>
            <a:ext cx="4061100" cy="14713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№ 3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участники получили короткое задание и сразу поняли, какой нужен результат. Это сняло лишние вопросы и помогло быстро включиться в работу без долгой подготовки.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старт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каждый выполнил свою часть: кто-то писал, кто-то собирал материалы, кто-то помогал с оформлением. Благодаря этому даже небольшая акция проходила слаженно и без хаоса.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роль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встречи команда увидела готовый итог и смогла обсудить, что получилось хорошо. Такой формат особенно полезен тем, кто хочет сразу почувствовать смысл своего участия.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результат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сильные стороны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старт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начинаем с простых шагов: объясняем задачу, показываем пример и не перегружаем правилами. Новичку легко понять, что делать, и спокойно включиться в общее дело.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команде важны уважение и поддержка. Если что-то не получается, рядом всегда есть человек, который подскажет, поможет разобраться и не оставит один на один с задачей.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не ограничиваемся словами: у каждого проекта есть итог, который можно увидеть, посчитать и обсудить. Это делает участие осмысленным и показывает, что усилия действительно работают.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за год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год мы провели больше встреч, чем в прошлом сезоне, и смогли вовлечь новые группы участников. Это помогло расширить круг людей, которые пробуют себя в полезных делах.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выросло число участников, значит, формат стал понятнее и доступнее. Регулярные события помогают превращать разовые инициативы в устойчивую работу.
</a:t>
            </a:r>
            <a:endParaRPr lang="en-US" sz="125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статистика организации за 2025 год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участники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приходит с опытом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 сначала думал, что не справлюсь, а потом понял: даже маленькая задача важна». После проекта участник стал увереннее и начал чаще предлагать помощь другим.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помогает расти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«Мне понравилось, что мы делали всё вместе и никого не оставляли без дела». Для многих ребят это стало первым опытом настоящей командной работы с общим результатом.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участия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«Теперь я знаю, что могу быть полезным уже сейчас, а не когда-нибудь потом». Такие отзывы показывают, как участие меняет отношение к себе и к полезным делам вокруг.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стать частью команды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нового участника от первого сообщения до первой задачи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вопросы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быстро понять, как начать участие без лишних сомнений и долгой подготовки.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остаётся простым: достаточно первого шага. Дальше команда помогает разобраться и выбрать удобный формат участия.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новых участников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Давайте делать полезное вместе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Спасибо, что познакомились с нашей командой. Если хотите делать полезные дела вместе с нами, напишите и приходите на встречу: у нас всегда есть простой первый шаг.
</a:t>
            </a:r>
            <a:endParaRPr lang="en-US" sz="13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2026-07-26T22:45:15Z</dcterms:created>
  <dcterms:modified xsi:type="dcterms:W3CDTF">2026-07-26T22:45:15Z</dcterms:modified>
</cp:coreProperties>
</file>