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«Кому на Руси жить хорошо»: поэма о народной судьбе и поиске счастья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поиске счастья на Руси через судьбы народа, правду и труд.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реформы: фон поэмы Некрасова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рождается в эпоху несбывшихся ожиданий после отмены крепостного права. Некрасов показывает, как реформы не сняли бедность, зависимость и социальное неравенство, а поиск счастья превратился в вопрос о судьбе страны.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мужиков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Семеро крестьян спорят, кому на Руси жить хорошо, и не могут прийти к общему ответу.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искать счастье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превращается в дорогу: странники отправляются по России, чтобы проверить разные представления о счастье.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Промежуточный вывод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идёт поиск, тем яснее становится: счастье связано не с положением, а с правдой и достоинством.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и рассказы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они беседуют с людьми разных сословий и слушают истории, которые раскрывают жизнь страны.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путь семи странников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странников: участники спора и их роли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том, как каждый из крестьян-странников участвует в общем поиске ответа.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характеры создают многоголосие крестьянского мира и делают спор общенародным.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Н.А. Некрасова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Путь, который связывает эпизоды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соединяет разрозненные встречи в единое повествование. Она ведёт героев от спора к наблюдению жизни и показывает, как меняется их взгляд на счастье.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движении и выборе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Сельский тракт становится образом страны, которая ищет выход из исторического распутья. Движение вперёд здесь всегда сопряжено с трудом, сомнениями и надеждой.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главный образ поэмы
</a:t>
            </a:r>
            <a:endParaRPr lang="en-US" sz="25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мужики проверяют внешние признаки благополучия: достаток, чин, власть и спокойную жизнь без нужды. Однако такие ответы быстро оказываются неполными и поверхностными.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они сталкиваются с людьми, у которых есть положение, но нет внутренней свободы, а значит, нет подлинного счастья. Поэма ставит под сомнение само представление о «удачной жизни» без правды.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поиски приводят к мысли, что счастье связано с нравственной цельностью, пользой для других и верностью общему делу, а не с личной выгодой.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счастье: что проверяют странники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круг встреч, но и широту авторского взгляда на жизнь России.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крестьянского мира подчёркивает: вопрос о счастье в поэме прежде всего социальный и общенациональный.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ищут странники: социальные группы в поэме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Н.А. Некрасова «Кому на Руси жить хорошо»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112" y="1750102"/>
            <a:ext cx="485400" cy="388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811" y="1750102"/>
            <a:ext cx="485400" cy="388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73" y="3327084"/>
            <a:ext cx="440878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Взаимовыручка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мир держится не только на труде, но и на помощи друг другу. Эта солидарность помогает выстоять в бедности и сохранять человеческое лицо.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труд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народа показана как непрерывная работа, почти не оставляющая времени на отдых. Труд здесь не украшение, а главная мера человеческой судьбы.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 и юмор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трудных обстоятельствах крестьяне не утрачивают народного остроумия. Юмор в поэме звучит как форма внутренней защиты и способ не сломаться.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подчёркивает, что бедность не уничтожает нравственную стойкость. Народ терпит, но не перестаёт чувствовать несправедливость и хранить чувство собственного достоинства.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крестьянства: бедность, терпение, достоинство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Тимофеевна как образ русской женщины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Тимофеевна показана не как исключение, а как собирательный образ крестьянки, на долю которой выпадают труд с детства, семейные испытания и постоянная ответственность за близких.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история соединяет личную драму и общенародную женскую судьбу. В этом образе особенно заметны терпение, сила характера и внутреннее достоинство, не зависящее от тяжёлой жизни.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Савелий и тема народного богатырства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Савелий олицетворяет физическую мощь и выносливость народа. Его образ строится на представлении о человеке, который умеет выдерживать нечеловеческие испытания.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Савелия связано с каторжной тяжестью жизни и опытом унижения. Это делает его не просто сильным, а закалённым страданием и памятью о несправедливости.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важна не только терпеливость, но и способность к внутреннему протесту. Некрасов показывает, что народная сила не сводится к покорности.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Савелий — «богатырь святорусский» в подлинном смысле: он хранит независимость духа, уважение к себе и несгибаемость перед чужой властью.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вопрос о счастье в поэме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смысловых этапов поэмы Н.А. Некрасова «Кому на Руси жить хорошо»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Помещики в поэме живут привычками старого порядка: они праздны, зависимы от богатства и не способны понять реальный труд, на котором держится жизнь страны.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Чиновничья среда показана через казённую речь, формальные действия и равнодушие к человеческой боли, поэтому служба выглядит пустой процедурой без нравственной ответственности.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у Некрасова не только высмеивает отдельные характеры, но и разоблачает саму систему, в которой привилегии отделены от труда и справедливости.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образы помещиков и чиновников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сочетает разговорную живость с поэтической выразительностью, поэтому текст звучит одновременно как рассказ, песня и общественный спор.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фольклорной основы и народной речи создаёт ощущение подлинности и делает социальную критику особенно убедительной.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поэмы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Н.А. Некрасова «Кому на Руси жить хорошо»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934783"/>
            <a:ext cx="694376" cy="6172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165" y="1898588"/>
            <a:ext cx="689613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959204"/>
            <a:ext cx="698568" cy="5588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7198" y="1898588"/>
            <a:ext cx="603411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строй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опирается на сюжетные и речевые модели сказки: путь, испытания, поиски ответа. Это придаёт повествованию широкую, почти былинную перспективу.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интонация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напевность речи усиливают эмоциональность текста. Через них народное чувство звучит не как украшение, а как естественная форма выражения опыта.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поговорки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устойчивые формулы делают речь героев узнаваемой и точной. В них концентрируется житейская мудрость, сформированная повседневным трудом и лишениями.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Просторечие у Некрасова передаёт не грубость, а индивидуальность говорящего. Оно помогает услышать народ как реального носителя памяти, боли и достоинства.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Фольклорная основа и народная речь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Фольклорная основа и народная речь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Юноша, который выбирает правду
</a:t>
            </a:r>
            <a:pPr algn="l" indent="0" marL="0">
              <a:lnSpc>
                <a:spcPct val="90000"/>
              </a:lnSpc>
              <a:buNone/>
            </a:pPr>
            <a:r>
              <a:rPr lang="en-US" sz="47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Гриша растёт в бедности, но не замыкается в личной обиде. Учёба и наблюдение народной жизни приводят его к осознанному выбору служить людям, а не собственному благополучию.
</a:t>
            </a:r>
            <a:endParaRPr lang="en-US" sz="1147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надежды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голос связан с верой в историческое обновление страны. В образе Гриши звучит мысль о том, что настоящее счастье рождается из общей пользы, а не из частного успеха.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героя
</a:t>
            </a:r>
            <a:pPr algn="l" indent="0" marL="0">
              <a:lnSpc>
                <a:spcPct val="90000"/>
              </a:lnSpc>
              <a:buNone/>
            </a:pPr>
            <a:r>
              <a:rPr lang="en-US" sz="45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Добросклонов отличается от прежних искателей удачи: он не ждёт готового счастья, а сам становится его носителем. Так Некрасов связывает будущее России с нравственной ответственностью молодёжи.
</a:t>
            </a:r>
            <a:endParaRPr lang="en-US" sz="109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Гриша Добросклонов: образ будущего в поэме
</a:t>
            </a:r>
            <a:endParaRPr lang="en-US" sz="25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поэмы и их художественное воплощение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важнейшие темы раскрываются через конкретные эпизоды и образы поэмы.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темы сходятся к одному вопросу: личное счастье в поэме проверяется мерой служения людям и верности правде.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Н.А. Некрасова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осталась незавершённой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замышлял произведение как широкую картину всей России, поэтому один сюжет не мог исчерпать тему народной жизни и её противоречий.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финал подчёркивает, что исторический поиск продолжается: ответ о счастье нельзя дать раз и навсегда, пока жизнь народа остаётся несправедливой.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Незавершённость не ослабляет поэму, а усиливает её смысл, заставляя читателя самому продолжить размышление о правде, долге и свободе.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акценты уже ясны: носителем истины становится народ, а подлинное счастье связано с нравственным выбором и общественным служением.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рисунок поэмы строится на резких переходах: от тяжёлых сцен к светлым, почти песенным интонациям, которые не снимают боли, но дают перспективу.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Скорбь и надежда не противопоставлены, а соединены: именно так Некрасов показывает живую, противоречивую правду народной жизни.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тональность поэмы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Н.А. Некрасова «Кому на Руси жить хорошо»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45" y="1832920"/>
            <a:ext cx="421200" cy="33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9155" y="1804000"/>
            <a:ext cx="24675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заставляет задуматься, почему общество нельзя считать благополучным, если трудовые и человеческие права одних строятся на равнодушии других.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пути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странников напоминает, что человек постоянно отвечает за собственный жизненный выбор. Поэма помогает обсуждать, как соединяются личная цель и общественная польза.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показывает, что бедность не уничтожает внутреннюю ценность личности. Это делает произведение близким современному читателю, который ищет опору в нравственных ориентирах.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7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остаётся актуальной сегодня
</a:t>
            </a:r>
            <a:endParaRPr lang="en-US" sz="29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открывают поиски героев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Некрасова показывает, что счастье невозможно отделить от правды, труда и ответственности перед людьми. Путь семи странников превращается в размышление о судьбе России и достоинстве народа.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2026-05-23T12:32:28Z</dcterms:created>
  <dcterms:modified xsi:type="dcterms:W3CDTF">2026-05-23T12:32:28Z</dcterms:modified>
</cp:coreProperties>
</file>