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среда и образ жизни: обзор факторов здоровья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гены, окружающая среда и образ жизни формируют здоровье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здоровье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подростков зависит от наследственности, условий среды и образа жизни. Как эти факторы взаимодействуют и что оказывает решающее влияние — важный вопрос современной науки.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физические характеристики человека — рост, цвет глаз, тип обмена веществ, что влияет на общее состояние здоровья и восприимчивость к некоторым болезням.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заболевания, такие как бронхиальная астма и сахарный диабет I типа, связаны с определёнными генетическими признаками и чаще встречаются у родственников.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наследственных болезней повышаются при наличии таких диагнозов у ближайших членов семьи, что требует повышенного внимания к профилактике и образу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наследственные заболевания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близнецов: среда или наследственность?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судьбы идентичных близнецов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Идентичные близнецы, воспитанные в разных семьях, показывают отличия в интеллекте и физическом развитии. Важную роль играют питание и условия жизни, меняя здоровье и поведение.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стресс как факторы вариаций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включая рацион и уровни стресса, значительно влияет на здоровье близнецов. Эти факторы способны изменить склонность к заболеваниям и общую жизнеспособность.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бытовые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образовательных возможностях и бытовых условиях у близнецов отражается на их развитии и успехах, демонстрируя значимость социальной среды.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обитания на подростков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воздуха, доступность свежих продуктов и наличие мест для активности оказывают прямое воздействие на здоровье и общее самочувствие подростков в разных регионах.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часто сопровождается повышенным уровнем аллергий и избыточным весом, тогда как сельская местность может ограничивать поступление важных витаминов и минералов.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и бодрствования влияет на восстановление организма и защиту от болезней, формируя основу здоровья подростка.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— ключ к здоровью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все системы организма, снижая риск хронических заболеваний и улучшая настроение.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 полноценным составом микро- и макроэлементов поддерживает иммунитет и нормальное развитие во взрослении.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здоровью, включающее отказ от вредных привычек, способствует лучшему самочувствию и успешности в учёбе 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факторов в здоровье школьников (диаграмма)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преобладающую роль образа жизни среди влияющих факторов на подростковое здоровье.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правильных привычек и условий жизни — самый значимый путь к улучшению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 — не приговор: правильное питание и регулярные физические нагрузки снижают риск проявления наследственных болезней.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корректировки генетического влияния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наблюдения показывают, что образ жизни способен значительно компенсировать врождённые недостатки и поддерживать здоровье.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профилактика и осознанные выборы в подростковом возрасте помогают минимизировать негативные эффекты генетики.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наследственных заболеваний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меры для предотвращения осложнений при наследственных патологиях у подростков.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меры профилактики существенно снижают тяжелые последствия наследственных заболеваний.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НИМУ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негативно сказывается на лёгких и сердечно-сосудистой системе, снижая общую жизнеспособность подростков.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здоровье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алкоголя ухудшает мозговую деятельность, память и повышает риск хронических заболеваний.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ведёт к ухудшению внимания, снижению иммунитета и повышенной утомляемости.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способствует развитию ожирения и нарушению обмена веществ даже в юном возрасте.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основа здоровья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для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даёт энергию и поддерживает иммунитет, помогая предотвратить ожирение, диабет и дефицит витаминов. Оно важно для крепкого здоровья и развития подростков.
</a:t>
            </a:r>
            <a:endParaRPr lang="en-US" sz="1107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сбалансированного рациона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состоит из овощей, злаков, белков животного и растительного происхождения, а также достаточного потребления чистой воды, что способствует гармоничному росту организма.
</a:t>
            </a:r>
            <a:endParaRPr lang="en-US" sz="11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влияние на здоровье подростков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физической активности улучшает работу сердца, укрепляет кости и снижает стресс. Всемирная организация здравоохранения рекомендует подросткам заниматься спортом минимум 60 минут ежедневно для поддержания здоровья.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движения среди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физической активности ведёт к увеличению числа случаев ожирения и риска диабета второго типа, даже у подростков. Это снижает общую выносливость и ухудшает качество жизни молодых людей.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Психоэмоциональное состояние напрямую отражается на работе нервной и эндокринной систем, влияя на качество сна и аппетит подростков, а также способность к обучению и укрепление иммунитета.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Психоэмоциональное здоровье и влияние стресса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тревожность ведут к увеличению риска заболеваний, таких как простуды и проблемы с сердцем, ухудшая общее состояние здоровья подростков.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семьи, друзей и увлечения помогают снизить уровень стресса, способствуют восстановлению психического баланса и улучшают общее самочувствие.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3388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0909" y="1905053"/>
            <a:ext cx="180881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394" y="1905053"/>
            <a:ext cx="230213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вызовы для здоровья подростков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загрязнения в городах способствует развитию аллергий и заболеваний дыхательных путей у детей и подростков.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очищение воды увеличивает риск инфекционных болезней и негативно сказывается на общем состоянии здоровья школьников.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в городской среде ухудшает концентрацию и повышает уровень стресса, что влияет на психоэмоциональное здоровье подростков.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профилактики заболеваний у подростков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проведение прививок защищает подростков от опасных инфекций и предотвращает массовые заболевания в школах.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проверки здоровья позволяют выявить и предупредить развитие хронических заболеваний на ранних стадиях.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гигиене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привычек личной и общественной гигиены помогает снижать вероятность распространения инфекций среди сверстников.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здоровье: статистика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активного образа жизни снижает вероятность сердечно-сосудистых заболеваний и диабета у подростков почти вдвое.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на здоровье подростков оказывает образ жизни, что подчёркивает важность формирования полезных привычек с раннего возраста.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осознанный выбор здоровых привычек, который помогает укреплять организм и предупреждать болезни в подростковом возрасте.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условий жизни и экологии способствует снижению негативного влияния на здоровье и повышает качество жизни молодёжи.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профилактические меры и медицинские обследования позволяют вовремя выявлять и эффективно лечить возможные заболевания.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забота о здоровье подростков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здоровые выборы подростков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Евгения Медведева — пример сознательного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фигуристка подчёркивает важность режима сна и правильного питания для достижения спортивных успехов и поддержания здоровья на высоком уровне.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без вредных привычек показывают лучшие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молодых людей, отказавшихся от курения и алкоголя и активно занимающихся спортом, демонстрируют улучшение учёбы и общего самочувствия.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"Гены решают всё". На самом деле образ жизни и среда могут существенно повлиять на проявление генетических факторов.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Развенчание популярных мифов о факторах здоровья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"Изменить привычки невозможно". Научные данные подтверждают, что с правильной мотивацией человек может сформировать полезные привычки.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"Экология не играет роли". Загрязнённая окружающая среда действительно ухудшает здоровье и увеличивает риск заболеваний.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"Профилактика бесполезна". Регулярные меры снижают вероятность заболеваний и улучшают качество жизни, согласно медицинским исследованиям.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здоровью — осознанный выбор и забота о себе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здоровья подростков зависит от наследственности, среды и образа жизни. Самое важное — формирование правильных привычек и бережное отношение к своему организму с раннего возраста.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2026-05-09T13:31:50Z</dcterms:created>
  <dcterms:modified xsi:type="dcterms:W3CDTF">2026-05-09T13:31:50Z</dcterms:modified>
</cp:coreProperties>
</file>