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 горы: какая бывает поверхность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Земли есть ровные просторы и высокие вершины — давайте их сравним!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Поля, леса, холмы, долины, горы и ровные пространства — всё это части суши. Их создают вода, ветер и движение земной коры. Сегодня разберём самые заметные формы: равнины и горы.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вокруг нас не одинаковая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057" y="0"/>
            <a:ext cx="2400686" cy="392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равнина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37757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ровный участок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Равнина — это большой участок земли с почти ровной поверхностью. На ней мало крутых подъёмов и спусков, поэтому по равнине удобно идти, ехать и строить дороги.
</a:t>
            </a:r>
            <a:endParaRPr lang="en-US" sz="1047" dirty="0"/>
          </a:p>
        </p:txBody>
      </p:sp>
      <p:sp>
        <p:nvSpPr>
          <p:cNvPr id="11" name="Text 3"/>
          <p:cNvSpPr txBox="1"/>
          <p:nvPr/>
        </p:nvSpPr>
        <p:spPr>
          <a:xfrm>
            <a:off x="3377575" y="2374050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места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часто занимают огромные площади. На карте они выглядят как широкие пространства, где поверхность меняется очень медленно, без резких перепадов и высоких преград.
</a:t>
            </a:r>
            <a:endParaRPr lang="en-US" sz="1047" dirty="0"/>
          </a:p>
        </p:txBody>
      </p:sp>
      <p:sp>
        <p:nvSpPr>
          <p:cNvPr id="12" name="Text 4"/>
          <p:cNvSpPr txBox="1"/>
          <p:nvPr/>
        </p:nvSpPr>
        <p:spPr>
          <a:xfrm>
            <a:off x="611082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заметить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смотреть вдаль, равнина кажется спокойной и широкой. Её можно представить как большое ровное поле, где не нужно всё время карабкаться вверх, как на лестнице.
</a:t>
            </a:r>
            <a:endParaRPr lang="en-US" sz="104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равнины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02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Низменности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Низменности лежат ниже других равнин. Они часто находятся возле рек и морей, поэтому вода там может быть близко к поверхности. Земля здесь обычно мягкая и удобная для растений.
</a:t>
            </a:r>
            <a:endParaRPr lang="en-US" sz="1202" dirty="0"/>
          </a:p>
        </p:txBody>
      </p:sp>
      <p:sp>
        <p:nvSpPr>
          <p:cNvPr id="12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открытые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равнин хорошо подходят степи, поля и берега спокойных рек. На таких пространствах легко увидеть, как далеко тянется ровная земля, почти без бугорков и обрывов.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409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Возвышенности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22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Возвышенности находятся выше низменностей, но остаются почти ровными. По ним тоже удобно ходить и ездить, потому что поверхность не слишком крутая и не похожа на горный склон.
</a:t>
            </a:r>
            <a:endParaRPr lang="en-US" sz="1229" dirty="0"/>
          </a:p>
        </p:txBody>
      </p:sp>
      <p:sp>
        <p:nvSpPr>
          <p:cNvPr id="14" name="Text 5"/>
          <p:cNvSpPr txBox="1"/>
          <p:nvPr/>
        </p:nvSpPr>
        <p:spPr>
          <a:xfrm>
            <a:off x="61858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Плоскогорья
</a:t>
            </a:r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Плоскогорья выглядят ровными, хотя расположены высоко над уровнем моря. Это как большая высокая площадка: сверху просторно, а края могут быть заметнее, чем у обычной равнины.
</a:t>
            </a:r>
            <a:endParaRPr lang="en-US" sz="117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56483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5648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4090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62740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строить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ровной земле проще ставить дома, школы, мосты и целые города. Строителям не нужно выравнивать крутые склоны, поэтому работа идёт быстрее и спокойнее.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равнинам легче прокладывать дороги и железные пути. Машины и поезда движутся ровно, без резких подъёмов, а людям удобнее добираться до нужного места.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для полей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7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равнинах часто выращивают хлеб, овощи и корм для животных. Почву проще обрабатывать техникой, поэтому большие поля можно быстро засевать и убирать урожай.
</a:t>
            </a:r>
            <a:endParaRPr lang="en-US" sz="1465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поселений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крупные города и сёла появились именно на равнинах. Там удобнее жить, работать и обмениваться товарами, потому что пространство открытое и доступное.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равнины удобны для жизни людей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равнины появляются в природе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24050" y="11589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Вода размывает землю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Дожди, ручьи и реки постепенно разрушают неровности. Они уносят частички почвы и камней, из-за чего земля становится всё более гладкой.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910675" y="2050352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Ветер переносит песок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 может подхватывать песок и пыль, а потом откладывать их в другом месте. Так поверхность медленно выравнивается.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24050" y="28924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Реки откладывают наносы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река течёт медленнее, она оставляет ил, песок и глину. Эти слои накапливаются долгое время и делают участок земли ровнее.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910675" y="3827327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Неровности сглаживаются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Проходят тысячи и миллионы лет, и природа как будто аккуратно «утюжит» землю. В итоге образуется большая ровная поверхность — равнина.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7350" y="437057"/>
            <a:ext cx="4063200" cy="28013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гора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часть земли
</a:t>
            </a:r>
            <a:pPr algn="l" indent="0" marL="0">
              <a:lnSpc>
                <a:spcPct val="150000"/>
              </a:lnSpc>
              <a:buNone/>
            </a:pPr>
            <a:r>
              <a:rPr lang="en-US" sz="97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 — это высокая часть земной поверхности. Она заметно поднимается над окружающей местностью и часто имеет крутые склоны, по которым не так-то просто идти.
</a:t>
            </a:r>
            <a:endParaRPr lang="en-US" sz="976" dirty="0"/>
          </a:p>
        </p:txBody>
      </p:sp>
      <p:sp>
        <p:nvSpPr>
          <p:cNvPr id="11" name="Text 3"/>
          <p:cNvSpPr txBox="1"/>
          <p:nvPr/>
        </p:nvSpPr>
        <p:spPr>
          <a:xfrm>
            <a:off x="3441939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2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вершина и склоны
</a:t>
            </a:r>
            <a:pPr algn="l" indent="0" marL="0">
              <a:lnSpc>
                <a:spcPct val="150000"/>
              </a:lnSpc>
              <a:buNone/>
            </a:pPr>
            <a:r>
              <a:rPr lang="en-US" sz="102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горы есть вершина — самая высокая точка, и склоны — наклонные части. Чем круче склон, тем труднее подниматься вверх, даже если очень хочется посмотреть вид.
</a:t>
            </a:r>
            <a:endParaRPr lang="en-US" sz="1022" dirty="0"/>
          </a:p>
        </p:txBody>
      </p:sp>
      <p:sp>
        <p:nvSpPr>
          <p:cNvPr id="12" name="Text 4"/>
          <p:cNvSpPr txBox="1"/>
          <p:nvPr/>
        </p:nvSpPr>
        <p:spPr>
          <a:xfrm>
            <a:off x="6190400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бывают цепями
</a:t>
            </a:r>
            <a:pPr algn="l" indent="0" marL="0">
              <a:lnSpc>
                <a:spcPct val="150000"/>
              </a:lnSpc>
              <a:buNone/>
            </a:pPr>
            <a:r>
              <a:rPr lang="en-US" sz="103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редко стоят поодиночке. Чаще они образуют горные хребты и целые системы, которые тянутся далеко, словно огромная каменная волна.
</a:t>
            </a:r>
            <a:endParaRPr lang="en-US" sz="103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рождаются горы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движение земных плит постепенно изменяет земную кору.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180730"/>
            <a:ext cx="4063200" cy="13887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горы отличаются от равнин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257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равнин земля почти ровная, а у гор — высокая и неровная. Здесь встречаются крутые подъёмы, спуски и склоны, поэтому местность выглядит гораздо более сложной.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02575" y="33821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 высота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поднимаешься в горы, тем воздух становится холоднее и разреженнее. Поэтому на высоких вершинах часто лежит снег, даже когда внизу уже тепло.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72950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равнине идти и ехать проще, чем по горам. В горах тропы могут быть узкими и каменистыми, а подниматься вверх приходится медленно и осторожно.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057" y="0"/>
            <a:ext cx="2400686" cy="392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вода в горах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37757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держится дольше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зима часто задерживается надолго, поэтому снега там выпадает больше, чем на равнинах. На высоких склонах он может лежать даже тогда, когда внизу уже весна.
</a:t>
            </a:r>
            <a:endParaRPr lang="en-US" sz="1047" dirty="0"/>
          </a:p>
        </p:txBody>
      </p:sp>
      <p:sp>
        <p:nvSpPr>
          <p:cNvPr id="11" name="Text 3"/>
          <p:cNvSpPr txBox="1"/>
          <p:nvPr/>
        </p:nvSpPr>
        <p:spPr>
          <a:xfrm>
            <a:off x="3377575" y="2374050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Ручьи и реки питаются снегом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снег начинает таять, вода стекает вниз и наполняет ручьи, озёра и реки. Так горы помогают снабжать водой низины и долины.
</a:t>
            </a:r>
            <a:endParaRPr lang="en-US" sz="1148" dirty="0"/>
          </a:p>
        </p:txBody>
      </p:sp>
      <p:sp>
        <p:nvSpPr>
          <p:cNvPr id="12" name="Text 4"/>
          <p:cNvSpPr txBox="1"/>
          <p:nvPr/>
        </p:nvSpPr>
        <p:spPr>
          <a:xfrm>
            <a:off x="611082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быстро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часто цепляются за горные склоны, поэтому погода там может измениться почти за несколько минут. Солнце, туман и ветер любят устраивать в горах настоящие сюрпризы.
</a:t>
            </a:r>
            <a:endParaRPr lang="en-US" sz="104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69" y="1071663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3031" y="1075563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5031" y="1075563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97031" y="1075563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09031" y="1075563"/>
            <a:ext cx="218400" cy="218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животные равнин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179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просторы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равнинах широко разрастаются травы, кустарники и леса. Здесь много света и места, поэтому растениям легче получать тепло, а животным — находить укрытие и пищу.
</a:t>
            </a:r>
            <a:endParaRPr lang="en-US" sz="1600" dirty="0"/>
          </a:p>
        </p:txBody>
      </p:sp>
      <p:sp>
        <p:nvSpPr>
          <p:cNvPr id="16" name="Text 3"/>
          <p:cNvSpPr txBox="1"/>
          <p:nvPr/>
        </p:nvSpPr>
        <p:spPr>
          <a:xfrm>
            <a:off x="1991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и посевы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ровной земле удобно выращивать культурные растения: пшеницу, рожь, овощи и кормовые травы. Такие поля помогают людям получать еду и кормить домашних животных круглый год.
</a:t>
            </a:r>
            <a:endParaRPr lang="en-US" sz="1600" dirty="0"/>
          </a:p>
        </p:txBody>
      </p:sp>
      <p:sp>
        <p:nvSpPr>
          <p:cNvPr id="17" name="Text 4"/>
          <p:cNvSpPr txBox="1"/>
          <p:nvPr/>
        </p:nvSpPr>
        <p:spPr>
          <a:xfrm>
            <a:off x="3803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и норы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траве и норах живут зайцы, лисы, суслики и другие звери. Ровная местность помогает им быстро убегать, прятаться и незаметно искать семена, корешки и насекомых.
</a:t>
            </a:r>
            <a:endParaRPr lang="en-US" sz="1600" dirty="0"/>
          </a:p>
        </p:txBody>
      </p:sp>
      <p:sp>
        <p:nvSpPr>
          <p:cNvPr id="18" name="Text 5"/>
          <p:cNvSpPr txBox="1"/>
          <p:nvPr/>
        </p:nvSpPr>
        <p:spPr>
          <a:xfrm>
            <a:off x="5615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над лугами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равнинами часто можно увидеть журавлей, жаворонков и других птиц. Им удобно искать корм на открытых пространствах, а гнёзда они устраивают в траве или среди кустов.
</a:t>
            </a:r>
            <a:endParaRPr lang="en-US" sz="1600" dirty="0"/>
          </a:p>
        </p:txBody>
      </p:sp>
      <p:sp>
        <p:nvSpPr>
          <p:cNvPr id="19" name="Text 6"/>
          <p:cNvSpPr txBox="1"/>
          <p:nvPr/>
        </p:nvSpPr>
        <p:spPr>
          <a:xfrm>
            <a:off x="7427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почве, траве и на листьях живут жуки, бабочки, кузнечики и множество других насекомых. Они опыляют растения, разрыхляют землю и служат пищей для птиц и зверей.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94375" y="436705"/>
            <a:ext cx="3846300" cy="28020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животные гор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93475" y="2057700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5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подножия
</a:t>
            </a:r>
            <a:pPr algn="l" indent="0" marL="0">
              <a:lnSpc>
                <a:spcPct val="150000"/>
              </a:lnSpc>
              <a:buNone/>
            </a:pPr>
            <a:r>
              <a:rPr lang="en-US" sz="85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подножия гор климат мягче, поэтому здесь чаще растут леса. Деревья защищают почву от осыпания, а животным легче находить укрытие, воду и корм среди ветвей.
</a:t>
            </a:r>
            <a:endParaRPr lang="en-US" sz="857" dirty="0"/>
          </a:p>
        </p:txBody>
      </p:sp>
      <p:sp>
        <p:nvSpPr>
          <p:cNvPr id="12" name="Text 3"/>
          <p:cNvSpPr txBox="1"/>
          <p:nvPr/>
        </p:nvSpPr>
        <p:spPr>
          <a:xfrm>
            <a:off x="2784500" y="2057700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77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в горы
</a:t>
            </a:r>
            <a:pPr algn="l" indent="0" marL="0">
              <a:lnSpc>
                <a:spcPct val="150000"/>
              </a:lnSpc>
              <a:buNone/>
            </a:pPr>
            <a:r>
              <a:rPr lang="en-US" sz="77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средних высотах леса становятся реже, а вместо них появляются кустарники и горные луга. Здесь цветут невысокие растения, которым хватает короткого лета и прохладного воздуха.
</a:t>
            </a:r>
            <a:endParaRPr lang="en-US" sz="776" dirty="0"/>
          </a:p>
        </p:txBody>
      </p:sp>
      <p:sp>
        <p:nvSpPr>
          <p:cNvPr id="13" name="Text 4"/>
          <p:cNvSpPr txBox="1"/>
          <p:nvPr/>
        </p:nvSpPr>
        <p:spPr>
          <a:xfrm>
            <a:off x="2784500" y="3609175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1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жители
</a:t>
            </a:r>
            <a:pPr algn="l" indent="0" marL="0">
              <a:lnSpc>
                <a:spcPct val="150000"/>
              </a:lnSpc>
              <a:buNone/>
            </a:pPr>
            <a:r>
              <a:rPr lang="en-US" sz="81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козлы, сурки и орлы отлично приспособлены к склонам и обрывам. Одни ловко прыгают по камням, другие зорко следят за добычей, а третьи прячутся в норах и расщелинах.
</a:t>
            </a:r>
            <a:endParaRPr lang="en-US" sz="813" dirty="0"/>
          </a:p>
        </p:txBody>
      </p:sp>
      <p:sp>
        <p:nvSpPr>
          <p:cNvPr id="14" name="Text 5"/>
          <p:cNvSpPr txBox="1"/>
          <p:nvPr/>
        </p:nvSpPr>
        <p:spPr>
          <a:xfrm>
            <a:off x="693475" y="3609175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1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 вершинам
</a:t>
            </a:r>
            <a:pPr algn="l" indent="0" marL="0">
              <a:lnSpc>
                <a:spcPct val="150000"/>
              </a:lnSpc>
              <a:buNone/>
            </a:pPr>
            <a:r>
              <a:rPr lang="en-US" sz="81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подниматься, тем беднее становится растительный мир. Сильный ветер, холод и камни мешают росту, поэтому у самых вершин остаются только самые выносливые травы и мхи.
</a:t>
            </a:r>
            <a:endParaRPr lang="en-US" sz="81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равнине легче проложить широкие дороги, построить дома и провести железную дорогу. Поэтому здесь часто вырастают большие города и сёла. Людям удобно добираться на работу, а машинам — не уставать на крутых подъёмах.
</a:t>
            </a:r>
            <a:endParaRPr lang="en-US" sz="86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 ровной земле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люди стараются селиться там, где есть вода и более ровная земля. Долины и ущелья защищают от сильного ветра, а рядом можно разбить сады, пастбища и небольшие поля.
</a:t>
            </a:r>
            <a:endParaRPr lang="en-US" sz="95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горной долине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привлекают путешественников красивыми видами, чистым воздухом и снежными вершинами. Люди приезжают сюда отдыхать, ходить по тропам и любоваться природой. Туризм помогает жителям находить новые занятия и заботиться о местности.
</a:t>
            </a:r>
            <a:endParaRPr lang="en-US" sz="83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Туристы в горах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живут на равнинах и в горах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опасности бывают в горах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02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Камнепады
</a:t>
            </a:r>
            <a:pPr algn="l" indent="0" marL="0">
              <a:lnSpc>
                <a:spcPct val="115000"/>
              </a:lnSpc>
              <a:buNone/>
            </a:pPr>
            <a:r>
              <a:rPr lang="en-US" sz="123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Скалы в горах могут крошиться, и вниз падают камни. Поэтому нельзя задерживаться под крутыми обрывами и нужно внимательно смотреть, куда ставишь ноги на тропе.
</a:t>
            </a:r>
            <a:endParaRPr lang="en-US" sz="1231" dirty="0"/>
          </a:p>
        </p:txBody>
      </p:sp>
      <p:sp>
        <p:nvSpPr>
          <p:cNvPr id="12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Нелёгкие тропы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тропы часто узкие, каменистые и крутые. Идти по ним труднее, чем по равнине, поэтому в горах нельзя спешить, шалить и отходить от безопасного пути.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409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Лавины
</a:t>
            </a:r>
            <a:pPr algn="l" indent="0" marL="0">
              <a:lnSpc>
                <a:spcPct val="115000"/>
              </a:lnSpc>
              <a:buNone/>
            </a:pPr>
            <a:r>
              <a:rPr lang="en-US" sz="123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и весной на крутых склонах иногда сходят лавины. Большие массы снега движутся очень быстро, поэтому в снежных местах особенно важно соблюдать осторожность.
</a:t>
            </a:r>
            <a:endParaRPr lang="en-US" sz="1231" dirty="0"/>
          </a:p>
        </p:txBody>
      </p:sp>
      <p:sp>
        <p:nvSpPr>
          <p:cNvPr id="14" name="Text 5"/>
          <p:cNvSpPr txBox="1"/>
          <p:nvPr/>
        </p:nvSpPr>
        <p:spPr>
          <a:xfrm>
            <a:off x="61858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123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солнце может быстро смениться туманом, ветром или дождём. Из-за этого путешественникам нужно брать тёплую одежду и не уходить далеко без взрослых.
</a:t>
            </a:r>
            <a:endParaRPr lang="en-US" sz="123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057" y="0"/>
            <a:ext cx="2400686" cy="392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равнины на нашей планете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37757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равнины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равнины покрыты высокими и низкими травами. Здесь много открытого пространства, солнца и ветра, поэтому растения растут без густого леса и образуют широкие зелёные просторы.
</a:t>
            </a:r>
            <a:endParaRPr lang="en-US" sz="1028" dirty="0"/>
          </a:p>
        </p:txBody>
      </p:sp>
      <p:sp>
        <p:nvSpPr>
          <p:cNvPr id="11" name="Text 3"/>
          <p:cNvSpPr txBox="1"/>
          <p:nvPr/>
        </p:nvSpPr>
        <p:spPr>
          <a:xfrm>
            <a:off x="3377575" y="2374050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равнины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лесных равнинах растут деревья, кустарники и травы. Такие места выглядят спокойными и тенистыми, а животным удобно прятаться между стволами и находить пищу в подлеске.
</a:t>
            </a:r>
            <a:endParaRPr lang="en-US" sz="1047" dirty="0"/>
          </a:p>
        </p:txBody>
      </p:sp>
      <p:sp>
        <p:nvSpPr>
          <p:cNvPr id="12" name="Text 4"/>
          <p:cNvSpPr txBox="1"/>
          <p:nvPr/>
        </p:nvSpPr>
        <p:spPr>
          <a:xfrm>
            <a:off x="611082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Тундровые равнины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равнины остаются ровными, но растения здесь низкие: мхи, лишайники и маленькие кустарники. Им приходится выживать в холоде, сильном ветре и коротком лете.
</a:t>
            </a:r>
            <a:endParaRPr lang="en-US" sz="104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вершина показывает, насколько огромными и величественными бывают горы. Для человека такие высоты — настоящее испытание, а для природы — дом с вечным снегом.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8848,86 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такова высота Эвереста, самой высокой вершины Земли.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Эвереста по данным National Geographic и официальных измерений Непала и Китая, 2020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343" y="994725"/>
            <a:ext cx="2794270" cy="283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168" y="994725"/>
            <a:ext cx="2794270" cy="283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032050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физической карте равнины обычно окрашены светлыми оттенками. Это помогает сразу увидеть большие низкие участки земли, где удобно жить, строить дороги и располагать поля.
</a:t>
            </a:r>
            <a:endParaRPr lang="en-US" sz="805" dirty="0"/>
          </a:p>
        </p:txBody>
      </p:sp>
      <p:sp>
        <p:nvSpPr>
          <p:cNvPr id="9" name="Text 2"/>
          <p:cNvSpPr txBox="1"/>
          <p:nvPr/>
        </p:nvSpPr>
        <p:spPr>
          <a:xfrm>
            <a:off x="1032051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пространства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34875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на карте показывают более тёмными цветами и линиями хребтов. По оттенкам можно понять, где местность поднимается выше, а где начинаются крутые склоны и вершины.
</a:t>
            </a:r>
            <a:endParaRPr lang="en-US" sz="805" dirty="0"/>
          </a:p>
        </p:txBody>
      </p:sp>
      <p:sp>
        <p:nvSpPr>
          <p:cNvPr id="11" name="Text 4"/>
          <p:cNvSpPr txBox="1"/>
          <p:nvPr/>
        </p:nvSpPr>
        <p:spPr>
          <a:xfrm>
            <a:off x="5134876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Тёмные вершины и хребты
</a:t>
            </a:r>
            <a:endParaRPr lang="en-US" sz="1397" dirty="0"/>
          </a:p>
        </p:txBody>
      </p:sp>
      <p:sp>
        <p:nvSpPr>
          <p:cNvPr id="12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равнины и горы выглядят на карте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669" y="144045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4431" y="1440450"/>
            <a:ext cx="169650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669" y="313700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0294" y="313700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земля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портит почву и мешает растениям расти. Если не оставлять отходы после прогулок, равнины и горные тропы дольше остаются красивыми и безопасными.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воду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6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ручьи и родники нужны людям, животным и растениям. Загрязнённая вода быстро вредит всему живому, поэтому особенно важно беречь источники в горах и на равнинах.
</a:t>
            </a:r>
            <a:endParaRPr lang="en-US" sz="1463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допустить пожаров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трава и лес легко вспыхивают от неосторожного костра или спички. Пожар уничтожает растения, пугает животных и долго оставляет после себя выжженную землю.
</a:t>
            </a:r>
            <a:endParaRPr lang="en-US" sz="1487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леса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защищают почву от разрушения, дают тень и служат домом для птиц и зверей. Когда леса сохраняют, природа равнин и гор остаётся живой и здоровой.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нужно беречь природу равнин и гор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94375" y="436705"/>
            <a:ext cx="3846300" cy="28020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равнинах и горах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93475" y="2057700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8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широкие
</a:t>
            </a:r>
            <a:pPr algn="l" indent="0" marL="0">
              <a:lnSpc>
                <a:spcPct val="150000"/>
              </a:lnSpc>
              <a:buNone/>
            </a:pPr>
            <a:r>
              <a:rPr lang="en-US" sz="88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Равнина — это большая почти ровная поверхность. По ней удобно идти, ехать и строить дороги, поэтому на равнинах часто появляются города, сёла и поля.
</a:t>
            </a:r>
            <a:endParaRPr lang="en-US" sz="886" dirty="0"/>
          </a:p>
        </p:txBody>
      </p:sp>
      <p:sp>
        <p:nvSpPr>
          <p:cNvPr id="12" name="Text 3"/>
          <p:cNvSpPr txBox="1"/>
          <p:nvPr/>
        </p:nvSpPr>
        <p:spPr>
          <a:xfrm>
            <a:off x="2784500" y="2057700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8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высокие
</a:t>
            </a:r>
            <a:pPr algn="l" indent="0" marL="0">
              <a:lnSpc>
                <a:spcPct val="150000"/>
              </a:lnSpc>
              <a:buNone/>
            </a:pPr>
            <a:r>
              <a:rPr lang="en-US" sz="88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 поднимается высоко над местностью и имеет крутые склоны. В горах труднее передвигаться, зато оттуда открываются очень красивые виды на окрестности.
</a:t>
            </a:r>
            <a:endParaRPr lang="en-US" sz="886" dirty="0"/>
          </a:p>
        </p:txBody>
      </p:sp>
      <p:sp>
        <p:nvSpPr>
          <p:cNvPr id="13" name="Text 4"/>
          <p:cNvSpPr txBox="1"/>
          <p:nvPr/>
        </p:nvSpPr>
        <p:spPr>
          <a:xfrm>
            <a:off x="2784500" y="3609175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8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удивительная
</a:t>
            </a:r>
            <a:pPr algn="l" indent="0" marL="0">
              <a:lnSpc>
                <a:spcPct val="150000"/>
              </a:lnSpc>
              <a:buNone/>
            </a:pPr>
            <a:r>
              <a:rPr lang="en-US" sz="88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 горы делают нашу планету очень разнообразной. Одни места подходят для жизни и работы людей, другие поражают высотой, снегом и тишиной.
</a:t>
            </a:r>
            <a:endParaRPr lang="en-US" sz="886" dirty="0"/>
          </a:p>
        </p:txBody>
      </p:sp>
      <p:sp>
        <p:nvSpPr>
          <p:cNvPr id="14" name="Text 5"/>
          <p:cNvSpPr txBox="1"/>
          <p:nvPr/>
        </p:nvSpPr>
        <p:spPr>
          <a:xfrm>
            <a:off x="693475" y="3609175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8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разная
</a:t>
            </a:r>
            <a:pPr algn="l" indent="0" marL="0">
              <a:lnSpc>
                <a:spcPct val="150000"/>
              </a:lnSpc>
              <a:buNone/>
            </a:pPr>
            <a:r>
              <a:rPr lang="en-US" sz="88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равнинах и в горах живут разные растения и животные. Одним нужны открытые пространства, другим — леса, камни, луга и укрытия на склонах.
</a:t>
            </a:r>
            <a:endParaRPr lang="en-US" sz="8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23" y="435400"/>
            <a:ext cx="4070255" cy="4279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дают людям простор для жизни и работы, а горы хранят снег, питают реки и удивляют красотой. Вместе они делают Землю по-настоящему неповторимой.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695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 горы — разные, но одинаково важные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2026-05-25T21:27:45Z</dcterms:created>
  <dcterms:modified xsi:type="dcterms:W3CDTF">2026-05-25T21:27:45Z</dcterms:modified>
</cp:coreProperties>
</file>