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рыб и их роль в жизни человека: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разнообразие рыб и их значение для природы 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тысячелетий человек исследует рыб для питания, ремёсел и знаний. Сегодня известно около 35 000 видов рыб, живущих по всему миру. Эти животные важны для биологии как самая обширная группа водных позвоночных.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человек: история взаимосвязи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это позвоночные животные, обитающие в воде и дышащие с помощью жабр, которые обеспечивают им газообмен с окружающей средой.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рыба: ключевые признаки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рыб меняется в зависимости от температуры воды, поэтому их относят к холоднокровным животным.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 покрыто чешуёй, что защищает их и помогает двигаться в воде, плавники служат для передвижения и маневрирования.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рыб: от пресных вод до океанов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пресноводных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пруды служат домом для множества пресноводных рыб, таких как карась. Эти водоёмы часто имеют стоячую или медленно текущую воду.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переходные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виды, например акулы, обитают в солёной воде, а лосось способен жить и в пресной, и в морской, преодолевая длинные миграционные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рыб и их примеры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три главные группы рыб с примерами и относительным количеством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доминируют по численности видов, остальные группы менее многочисленны.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биологические справочники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рыб достаточно развит, это помогает им ориентироваться и быстро реагировать в водной среде.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обеспечивают газообмен; плавательный пузырь позволяет им регулировать плавучесть и глубину погружения.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разных типов помогают двигаться, сохранять равновесие и маневрировать в воде.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— особый орган, он улавливает колебания воды, помогая выявлять движение и препятствия.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рыб: как устроены внутренние и внешние органы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разнообразие рыб мира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сохраняют самый высокий уровень биоразнообразия рыб благодаря теплу и обилию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видов рыб возрастает с приближением к экватору, что подчёркивает важность тропических водоемов.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исследования биоразнообразия, 2020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необычные рыбы с уникальными способностями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Рыба-капля — мастер глубин
</a:t>
            </a:r>
            <a:pPr algn="l" indent="0" marL="0">
              <a:lnSpc>
                <a:spcPct val="100000"/>
              </a:lnSpc>
              <a:buNone/>
            </a:pPr>
            <a:r>
              <a:rPr lang="en-US" sz="43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необычной формой тела и обитает на больших глубинах, где давление высоко. Медленное передвижение помогает экономить энергию в сложных условиях.
</a:t>
            </a:r>
            <a:endParaRPr lang="en-US" sz="1217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Глубоководный удильщик — охотник в 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глубинах океана, имеет светящийся орган на голове для привлечения добычи в полной темноте. Его необычный внешний вид помогает маскироваться.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Летающая рыба — покоритель воздушного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0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Способна планировать над поверхностью воды на короткие дистанции, преодолевая опасность хищников в воде, что является редким адаптационным поведением среди рыб.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питаются водорослями и мелким планктоном, регулируя их численность и поддерживая водные экосистемы в балансе.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птиц, млекопитающих и других рыб, связывая уровни пищевой цепи между собой.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свою пищевую роль рыбы помогают сохранять устойчивость экосистем и способствуют поддержанию разнообразия живых организмов.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рыб в пищевых цепях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555" y="1587736"/>
            <a:ext cx="388889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промысловые рыбы и их экономическая значимость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виды рыб, регионы их добычи и области использования в пищевой промышленности.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рыбы обеспечивают основу мировой рыбной промышленности, важной для экономики многих стран.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рыболовства, 2022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существенная часть белка в питании человека обеспечивается именно рыбой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содержит полный набор аминокислот, витамины D и B12, а также омега-3 жирные кислоты, которые укрепляют сердце и способствуют развитию мозга.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культуре и традициях народов мира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фольклоре и мифах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многочисленных народных сказках и легендах рыбы выступают как символы. Например, золотая рыбка из русских сказок обещает исполнение желаний, а карп в китайской культуре олицетворяет упорство и успех.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использование в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рыб широко распространены в геральдике, национальных флагах и религиозных обрядах, подчеркивая их важность для идентичности и духовных традиций многих народов.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позволяет выращивать рыбу в контролируемых условиях, обеспечивая стабильные поставки и снижая давление на дикие популяции водных ресурсов.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пять десятилетий аквакультура обеспечила около половины всей рыбы, потребляемой человеком, демонстрируя значительный рост отрасли и её глобальное значение.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Аквакультура: выращивание рыбы человеком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 и Норвегия занимают ведущие позиции в производстве рыбы из-за развитых технологий и благоприятных природных условий для разведения.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рыбы в аквакультуре с 1970 по 2020 годы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остается мировым лидером, обеспечивая свыше 60% всего объема выращиваемой на фермах рыбы.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стабильное и значительное увеличение производства, подчеркивая важность аквакультуры для глобального продовольствия.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сельскохозяйственная организация ООН (ФАО), 2022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ведет к быстрому сокращению многих видов, нарушая естественные популяции и угрожая устойчивости экосистем.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промышленными отходами и пластиком ухудшает качество среды, снижая выживаемость рыб и нарушая репродукцию.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сохранения рыб: основные проблемы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дамб и других гидротехнических сооружений разрушает естественные места нереста и миграционные пути рыб, ухудшая их воспроизводство.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промышленный вылов вызывает истощение ресурсной базы, особенно заметно на примере запасов трески и тунца в мировом океане.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25474"/>
            <a:ext cx="3848986" cy="19641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виды рыб и меры их защиты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причины снижения численности и основные методы охраны трёх редких видов рыб.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защита и восстановление среды обитания помогают сохранить редкие виды рыб от полного исчезновения.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 домашние питомцы: интерес и уход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аквариумных рыбок
</a:t>
            </a:r>
            <a:pPr algn="l" indent="0" marL="0">
              <a:lnSpc>
                <a:spcPct val="100000"/>
              </a:lnSpc>
              <a:buNone/>
            </a:pPr>
            <a:r>
              <a:rPr lang="en-US" sz="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окраски и неприхотливость делают гуппи и золотых рыбок любимыми питомцами у детей и взрослых. Они способствуют формированию эстетического восприятия и ответственности.
</a:t>
            </a:r>
            <a:endParaRPr lang="en-US" sz="1128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 поддержание здоровья питомцев
</a:t>
            </a:r>
            <a:pPr algn="l" indent="0" marL="0">
              <a:lnSpc>
                <a:spcPct val="100000"/>
              </a:lnSpc>
              <a:buNone/>
            </a:pPr>
            <a:r>
              <a:rPr lang="en-US" sz="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кормление, чистка воды и контроль условий обитания необходимы для здоровья рыб. Правильный уход увеличивает их продолжительность жизни и активность.
</a:t>
            </a:r>
            <a:endParaRPr lang="en-US" sz="118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аспект аквариумистики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Аквариумы в школах выполняют обучающую функцию: дети учатся заботиться о живых организмах и изучают основы биологии в реальном времени.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данные исследовательских центров ихтиологии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лосося: этапы развития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электрических сомов позволяет создавать инновационные биосенсоры и медицинские устройства для диагностики и лечения заболеваний.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с участием рыб: вклад в технологии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формы и движений плавников помогает разрабатывать эффективные подводные роботы с улучшенной маневренностью и энергосбережением.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клей некоторых рыб вдохновил разработку новых медицинских адгезивов, применяемых в хирургии и стоматологии.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ключ к здоровью природы и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играют важную роль в экосистемах и культуре, обеспечивая питание и научные открытия. Их охрана необходима для устойчивого будущего и сохранения природного баланса.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2026-05-07T15:47:10Z</dcterms:created>
  <dcterms:modified xsi:type="dcterms:W3CDTF">2026-05-07T15:47:10Z</dcterms:modified>
</cp:coreProperties>
</file>