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лесных и торфяных пожаров и их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дым и тление опасны даже далеко от места пожара.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лесные пожары важно понимать школьникам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лесу и на торфяниках быстро меняются, угрожают людям, животным и воздуху. Знание их опасных факторов помогает правильно действовать в лесу, на даче и при задымлении.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106" y="16914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081" y="171493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поражающие факторы пожара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пламя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вызывает ожоги и мгновенно уничтожает сухую траву, кустарник и подстилку. Чем ближе к очагу, тем быстрее огонь разрушает всё вокруг.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Нагретый воздух и горячие поверхности усиливают перегрев организма, особенно при сильной жаре. Человек быстрее устает, теряет силы и хуже переносит нагрузку.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искр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Искры и тлеющие частицы могут уноситься ветром на расстояние. Из-за этого новые очаги возникают там, где огня сначала не было видно.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прямого контакта с пламенем человек ощущает сильный жар. Он сушит растения, повреждает материалы и повышает риск новых возгораний.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задымление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уменьшает видимость, раздражает дыхательные пути и мешает быстро уйти из опасной зоны. Особенно тяжело он переносится детьми и пожилыми людьми.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особенно опасен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содержится в дыме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включает сажу, угарный газ и мельчайшие частицы продуктов горения. Они быстро попадают в дыхательные пути и мешают организму получать кислород.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опасно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появляются кашель, слезотечение и слабость. При густом задымлении резко падает видимость, поэтому опаснее становятся дороги, тропы и любое движение в лесу.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опасность пожара нарастает по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 быстро пожар выходит из-под контроля, если погода сухая и есть ветер.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пожар остается без помощи, тем быстрее растут температура, дым и зона поражения.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сведений МЧС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лесного пожара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Низовой пожар начинается на земле: он идет по траве, мху, кустарнику и сухому валежнику, поэтому быстро охватывает большие участки лесной подстилки.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Верховой пожар поднимается в кроны деревьев и распространяется особенно быстро. Его сложнее остановить, потому что ветер переносит пламя и искры выше уровня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пожары губят растения, птиц и мелких животных, разрушают гнёзда и укрытия. После сильного огня лес долго восстанавливает привычную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развивается в почве, где находятся остатки растений. Он может долго тлеть без яркого пламени, поэтому его трудно заметить сразу.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торфа мало кислорода, и огонь идет медленно, но глубоко. Из-за этого очаг может скрываться под поверхностью земли и сохраняться незаметно.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пожары часто продолжаются неделями и месяцами. Даже после внешнего затухания внутри почвы остается горячий слой, способный снова дать дым.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сухую погоду тление легко возобновляется. Поэтому торфяные пожары особенно опасны для населённых пунктов, расположенных рядом с осушенными болотами.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торфяного пожара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и торфяных пожаров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между двумя видами пожара по самым важным признакам.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заметнее, но торфяной опаснее скрытностью и длительностью, поэтому его труднее полностью ликвидировать.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сведения МЧС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последствия пожара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погода, горение и последствия связаны между собой.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05667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пожар влияет на здоровье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одышка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вдыхание дыма раздражает дыхательные пути. Появляются кашель, першение в горле и ощущение нехватки воздуха, особенно если человек долго находится на улице.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Слезотечение и раздражение глаз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дыма попадают в глаза и мешают нормально видеть. Из-за этого трудно идти, ориентироваться на местности и безопасно переходить дорогу.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задымлении организму не хватает кислорода. Сердцу и лёгким приходится работать интенсивнее, поэтому людям с хроническими болезнями становится заметно хуже.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тяжело дышать, нужно уйти из опасной зоны, сообщить взрослым и вызвать 112. В некоторых случаях требуется медицинская помощь или эвакуация.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пожар наносит вред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участки долго теряют способность быстро восстанавливаться без помощи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почва и растительность, поэтому именно они определяют длительность восстановления экосистемы.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сведения МЧС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торфяные пожары особенно опасны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горении торф выделяет много густого дыма и углекислого газа. Осушенные болота загораются легче, а последствия такого пожара сохраняются значительно дольше, чем у поверхностного.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скрыт под поверхностью, поэтому его трудно обнаружить вовремя. Он может долго тлеть без яркого пламени и снова усиливаться при сухой погоде.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для хозяйства и инфраструктуры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повреждает дома, дачи, склады, линии электропередачи и сельскохозяйственные поля, поэтому людям приходится срочно эвакуироваться и искать временное жильё.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Задымление нарушает движение транспорта, работу связи и предприятий, а также повышает аварийность на дорогах и создаёт перебои в повседневной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Тушение, ремонт, восстановление леса и помощь пострадавшим требуют больших затрат, а туризм, сельское хозяйство и местный бизнес теряют доходы.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пожара по разным направлениям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краткосрочные и долгосрочные последствия для разных сфер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влияет не только на природу, но и на здоровье, экономику и быт; самые длительные последствия связаны с восстановлением экосистемы и инфраструктуры.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МЧС России.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задымлении рядом с пожаром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дыма в лесу или возле очага возгорания.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поражения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быстро разносит пламя и искры, из-за чего пожар может перекинуться на новые участки леса или сухой травы.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низкая влажность высушивают траву, ветки и подстилку, поэтому даже небольшая искра легче превращается в крупное возгорание.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неосторожность — костры, окурки, пал сухой травы и ошибки при работе с техникой — остаётся одной из главных причин природных пожаров.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пожаров и снижение риска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особенно важна в жаркую и сухую погоду, когда любое неосторожное действие быстро становится опасным.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и соблюдение правил дают наибольший эффект: они помогают остановить пожар до его разрастания.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рекомендации МЧС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крупных последствий: пожары 2010 года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2010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одновременно возникли крупные лесные и торфяные пожары. Сухая погода и жара способствовали быстрому распространению огня и тления.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сильного смога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мелкие частицы ухудшили видимость, качество воздуха и самочувствие людей. Обращений за медицинской помощью стало заметно больше.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всех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пожара могут ощущаться далеко от места возгорания, поэтому опасность затрагивает не только лес, но и города, дороги и здоровье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территории после пожара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оценивают площадь выгорания, состояние почвы и риск повторного возгорания, чтобы понять, где нужна срочная помощь и наблюдение.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убирают обгоревшие деревья, восстанавливают растительность и проводят посадку новых деревьев, одновременно следя за состоянием почвы и влажностью участка.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торфяников особенно важно вернуть водный режим, иначе пересохшая почва может снова загореться; полное восстановление занимает много лет.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 — значит беречь себя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опасны пламенем, дымом и долгими последствиями для природы и людей. Соблюдение правил безопасности, осторожность и раннее обнаружение помогают избежать беды.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2026-05-20T23:11:53Z</dcterms:created>
  <dcterms:modified xsi:type="dcterms:W3CDTF">2026-05-20T23:11:53Z</dcterms:modified>
</cp:coreProperties>
</file>